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9"/>
  </p:notesMasterIdLst>
  <p:sldIdLst>
    <p:sldId id="256" r:id="rId2"/>
    <p:sldId id="257" r:id="rId3"/>
    <p:sldId id="259" r:id="rId4"/>
    <p:sldId id="263" r:id="rId5"/>
    <p:sldId id="264" r:id="rId6"/>
    <p:sldId id="266" r:id="rId7"/>
    <p:sldId id="27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68" r:id="rId16"/>
    <p:sldId id="276" r:id="rId17"/>
    <p:sldId id="275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EF3"/>
    <a:srgbClr val="AECEDA"/>
    <a:srgbClr val="8AF3FE"/>
    <a:srgbClr val="13C7F1"/>
    <a:srgbClr val="1BA9E9"/>
    <a:srgbClr val="5E90A6"/>
    <a:srgbClr val="64F494"/>
    <a:srgbClr val="60F8BE"/>
    <a:srgbClr val="5FF9DF"/>
    <a:srgbClr val="BFF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07/relationships/hdphoto" Target="../media/hdphoto2.wdp"/><Relationship Id="rId1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07/relationships/hdphoto" Target="../media/hdphoto2.wdp"/><Relationship Id="rId1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54F05-9344-4B14-9DD9-F3A13C3C8C89}" type="doc">
      <dgm:prSet loTypeId="urn:microsoft.com/office/officeart/2005/8/layout/arrow2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it-IT"/>
        </a:p>
      </dgm:t>
    </dgm:pt>
    <dgm:pt modelId="{6CA2BC2F-205F-469D-B461-79103DE42354}">
      <dgm:prSet phldrT="[Testo]" custT="1"/>
      <dgm:spPr/>
      <dgm:t>
        <a:bodyPr/>
        <a:lstStyle/>
        <a:p>
          <a:r>
            <a:rPr lang="it-IT" sz="1800" dirty="0" smtClean="0"/>
            <a:t>Volontariato, tutoring</a:t>
          </a:r>
          <a:endParaRPr lang="it-IT" sz="1800" dirty="0"/>
        </a:p>
      </dgm:t>
    </dgm:pt>
    <dgm:pt modelId="{C9BC729F-0E57-432D-8430-AF229B96BFEF}" type="parTrans" cxnId="{B589448F-1CBD-40F9-8658-4CF41CFF10CD}">
      <dgm:prSet/>
      <dgm:spPr/>
      <dgm:t>
        <a:bodyPr/>
        <a:lstStyle/>
        <a:p>
          <a:endParaRPr lang="it-IT"/>
        </a:p>
      </dgm:t>
    </dgm:pt>
    <dgm:pt modelId="{2C22DA24-58DF-46E8-AFF6-81FE61D00D8A}" type="sibTrans" cxnId="{B589448F-1CBD-40F9-8658-4CF41CFF10CD}">
      <dgm:prSet/>
      <dgm:spPr/>
      <dgm:t>
        <a:bodyPr/>
        <a:lstStyle/>
        <a:p>
          <a:endParaRPr lang="it-IT"/>
        </a:p>
      </dgm:t>
    </dgm:pt>
    <dgm:pt modelId="{CF83D9BA-BBD0-4971-B17B-044AC981ABF0}">
      <dgm:prSet custT="1"/>
      <dgm:spPr/>
      <dgm:t>
        <a:bodyPr/>
        <a:lstStyle/>
        <a:p>
          <a:r>
            <a:rPr lang="it-IT" sz="1800" dirty="0" err="1" smtClean="0"/>
            <a:t>Riorientamento</a:t>
          </a:r>
          <a:r>
            <a:rPr lang="it-IT" sz="1800" dirty="0" smtClean="0"/>
            <a:t>, </a:t>
          </a:r>
          <a:r>
            <a:rPr lang="it-IT" sz="1800" dirty="0" err="1" smtClean="0"/>
            <a:t>counselling</a:t>
          </a:r>
          <a:endParaRPr lang="it-IT" sz="1800" dirty="0" smtClean="0"/>
        </a:p>
      </dgm:t>
    </dgm:pt>
    <dgm:pt modelId="{36A7FAED-F43C-4171-94E9-D353E51E71F0}" type="parTrans" cxnId="{9929F4AE-F193-4392-A29A-D919886615C2}">
      <dgm:prSet/>
      <dgm:spPr/>
      <dgm:t>
        <a:bodyPr/>
        <a:lstStyle/>
        <a:p>
          <a:endParaRPr lang="it-IT"/>
        </a:p>
      </dgm:t>
    </dgm:pt>
    <dgm:pt modelId="{AA00BEE7-D07F-4161-B740-5E9C1A2AFF65}" type="sibTrans" cxnId="{9929F4AE-F193-4392-A29A-D919886615C2}">
      <dgm:prSet/>
      <dgm:spPr/>
      <dgm:t>
        <a:bodyPr/>
        <a:lstStyle/>
        <a:p>
          <a:endParaRPr lang="it-IT"/>
        </a:p>
      </dgm:t>
    </dgm:pt>
    <dgm:pt modelId="{55F7233D-6D74-4621-8358-D3C5F0FE70E0}">
      <dgm:prSet custT="1"/>
      <dgm:spPr/>
      <dgm:t>
        <a:bodyPr/>
        <a:lstStyle/>
        <a:p>
          <a:r>
            <a:rPr lang="it-IT" sz="1800" dirty="0" smtClean="0"/>
            <a:t>Accoglienza, IDEI</a:t>
          </a:r>
        </a:p>
      </dgm:t>
    </dgm:pt>
    <dgm:pt modelId="{9B2F6E35-762D-4FAB-9C9A-016342EF397E}" type="parTrans" cxnId="{D7754DFC-C2FF-4299-A1FD-263EE0F6F20B}">
      <dgm:prSet/>
      <dgm:spPr/>
      <dgm:t>
        <a:bodyPr/>
        <a:lstStyle/>
        <a:p>
          <a:endParaRPr lang="it-IT"/>
        </a:p>
      </dgm:t>
    </dgm:pt>
    <dgm:pt modelId="{D168BE98-44CF-4A95-8E43-2917D655D95B}" type="sibTrans" cxnId="{D7754DFC-C2FF-4299-A1FD-263EE0F6F20B}">
      <dgm:prSet/>
      <dgm:spPr/>
      <dgm:t>
        <a:bodyPr/>
        <a:lstStyle/>
        <a:p>
          <a:endParaRPr lang="it-IT"/>
        </a:p>
      </dgm:t>
    </dgm:pt>
    <dgm:pt modelId="{E6AA1C55-2923-4B1A-B082-344571F61D16}" type="pres">
      <dgm:prSet presAssocID="{5DB54F05-9344-4B14-9DD9-F3A13C3C8C8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16CDD99-0AAF-4285-AC5E-8DC829069023}" type="pres">
      <dgm:prSet presAssocID="{5DB54F05-9344-4B14-9DD9-F3A13C3C8C89}" presName="arrow" presStyleLbl="bgShp" presStyleIdx="0" presStyleCnt="1"/>
      <dgm:spPr/>
    </dgm:pt>
    <dgm:pt modelId="{0C9AC61F-0BEE-4C60-BDB7-F1528A95D848}" type="pres">
      <dgm:prSet presAssocID="{5DB54F05-9344-4B14-9DD9-F3A13C3C8C89}" presName="arrowDiagram3" presStyleCnt="0"/>
      <dgm:spPr/>
    </dgm:pt>
    <dgm:pt modelId="{A2371CD9-433A-4CB6-B61A-6AFA1BD4C4E0}" type="pres">
      <dgm:prSet presAssocID="{6CA2BC2F-205F-469D-B461-79103DE42354}" presName="bullet3a" presStyleLbl="node1" presStyleIdx="0" presStyleCnt="3"/>
      <dgm:spPr/>
    </dgm:pt>
    <dgm:pt modelId="{A3124608-287D-45E3-B435-1CA5A953E2C7}" type="pres">
      <dgm:prSet presAssocID="{6CA2BC2F-205F-469D-B461-79103DE42354}" presName="textBox3a" presStyleLbl="revTx" presStyleIdx="0" presStyleCnt="3" custScaleX="175474" custScaleY="71165" custLinFactNeighborX="41358" custLinFactNeighborY="-9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259288-8458-45B6-8741-D0C23663ECB1}" type="pres">
      <dgm:prSet presAssocID="{CF83D9BA-BBD0-4971-B17B-044AC981ABF0}" presName="bullet3b" presStyleLbl="node1" presStyleIdx="1" presStyleCnt="3"/>
      <dgm:spPr/>
      <dgm:t>
        <a:bodyPr/>
        <a:lstStyle/>
        <a:p>
          <a:endParaRPr lang="it-IT"/>
        </a:p>
      </dgm:t>
    </dgm:pt>
    <dgm:pt modelId="{AAFBA036-0E4A-4331-ADE3-04CD55C18706}" type="pres">
      <dgm:prSet presAssocID="{CF83D9BA-BBD0-4971-B17B-044AC981ABF0}" presName="textBox3b" presStyleLbl="revTx" presStyleIdx="1" presStyleCnt="3" custScaleX="249566" custScaleY="76164" custLinFactNeighborX="51187" custLinFactNeighborY="41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3B781-F6B4-40A7-8D35-3B0FF6DDC98A}" type="pres">
      <dgm:prSet presAssocID="{55F7233D-6D74-4621-8358-D3C5F0FE70E0}" presName="bullet3c" presStyleLbl="node1" presStyleIdx="2" presStyleCnt="3"/>
      <dgm:spPr/>
    </dgm:pt>
    <dgm:pt modelId="{9FFCBBE4-7BF7-4C5F-BBD4-098F678B1E25}" type="pres">
      <dgm:prSet presAssocID="{55F7233D-6D74-4621-8358-D3C5F0FE70E0}" presName="textBox3c" presStyleLbl="revTx" presStyleIdx="2" presStyleCnt="3" custScaleX="136447" custScaleY="21476" custLinFactNeighborX="17183" custLinFactNeighborY="-322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929F4AE-F193-4392-A29A-D919886615C2}" srcId="{5DB54F05-9344-4B14-9DD9-F3A13C3C8C89}" destId="{CF83D9BA-BBD0-4971-B17B-044AC981ABF0}" srcOrd="1" destOrd="0" parTransId="{36A7FAED-F43C-4171-94E9-D353E51E71F0}" sibTransId="{AA00BEE7-D07F-4161-B740-5E9C1A2AFF65}"/>
    <dgm:cxn modelId="{84FD15DA-8202-4B74-8FF9-3DD6246B302B}" type="presOf" srcId="{CF83D9BA-BBD0-4971-B17B-044AC981ABF0}" destId="{AAFBA036-0E4A-4331-ADE3-04CD55C18706}" srcOrd="0" destOrd="0" presId="urn:microsoft.com/office/officeart/2005/8/layout/arrow2"/>
    <dgm:cxn modelId="{D7754DFC-C2FF-4299-A1FD-263EE0F6F20B}" srcId="{5DB54F05-9344-4B14-9DD9-F3A13C3C8C89}" destId="{55F7233D-6D74-4621-8358-D3C5F0FE70E0}" srcOrd="2" destOrd="0" parTransId="{9B2F6E35-762D-4FAB-9C9A-016342EF397E}" sibTransId="{D168BE98-44CF-4A95-8E43-2917D655D95B}"/>
    <dgm:cxn modelId="{B589448F-1CBD-40F9-8658-4CF41CFF10CD}" srcId="{5DB54F05-9344-4B14-9DD9-F3A13C3C8C89}" destId="{6CA2BC2F-205F-469D-B461-79103DE42354}" srcOrd="0" destOrd="0" parTransId="{C9BC729F-0E57-432D-8430-AF229B96BFEF}" sibTransId="{2C22DA24-58DF-46E8-AFF6-81FE61D00D8A}"/>
    <dgm:cxn modelId="{DD6C0D53-13B0-4E0E-9210-5B3FA92C8760}" type="presOf" srcId="{5DB54F05-9344-4B14-9DD9-F3A13C3C8C89}" destId="{E6AA1C55-2923-4B1A-B082-344571F61D16}" srcOrd="0" destOrd="0" presId="urn:microsoft.com/office/officeart/2005/8/layout/arrow2"/>
    <dgm:cxn modelId="{BC7CCA3F-40FF-4BDC-B08E-9B1BE0A0220E}" type="presOf" srcId="{55F7233D-6D74-4621-8358-D3C5F0FE70E0}" destId="{9FFCBBE4-7BF7-4C5F-BBD4-098F678B1E25}" srcOrd="0" destOrd="0" presId="urn:microsoft.com/office/officeart/2005/8/layout/arrow2"/>
    <dgm:cxn modelId="{15389D9F-F576-47D5-84F1-71AAF6939165}" type="presOf" srcId="{6CA2BC2F-205F-469D-B461-79103DE42354}" destId="{A3124608-287D-45E3-B435-1CA5A953E2C7}" srcOrd="0" destOrd="0" presId="urn:microsoft.com/office/officeart/2005/8/layout/arrow2"/>
    <dgm:cxn modelId="{6E4378A8-3B98-41D1-A204-BFB3141E1825}" type="presParOf" srcId="{E6AA1C55-2923-4B1A-B082-344571F61D16}" destId="{B16CDD99-0AAF-4285-AC5E-8DC829069023}" srcOrd="0" destOrd="0" presId="urn:microsoft.com/office/officeart/2005/8/layout/arrow2"/>
    <dgm:cxn modelId="{0DE22D55-6F15-4FA5-BA37-1CA7E71A387D}" type="presParOf" srcId="{E6AA1C55-2923-4B1A-B082-344571F61D16}" destId="{0C9AC61F-0BEE-4C60-BDB7-F1528A95D848}" srcOrd="1" destOrd="0" presId="urn:microsoft.com/office/officeart/2005/8/layout/arrow2"/>
    <dgm:cxn modelId="{F6F8FC8E-711D-4492-85F6-1EAA5B7CA1EA}" type="presParOf" srcId="{0C9AC61F-0BEE-4C60-BDB7-F1528A95D848}" destId="{A2371CD9-433A-4CB6-B61A-6AFA1BD4C4E0}" srcOrd="0" destOrd="0" presId="urn:microsoft.com/office/officeart/2005/8/layout/arrow2"/>
    <dgm:cxn modelId="{8B0EE3A0-F18F-4090-A25A-8F51E8492B86}" type="presParOf" srcId="{0C9AC61F-0BEE-4C60-BDB7-F1528A95D848}" destId="{A3124608-287D-45E3-B435-1CA5A953E2C7}" srcOrd="1" destOrd="0" presId="urn:microsoft.com/office/officeart/2005/8/layout/arrow2"/>
    <dgm:cxn modelId="{16D602A2-4457-4189-B66E-B5533A6FC6E9}" type="presParOf" srcId="{0C9AC61F-0BEE-4C60-BDB7-F1528A95D848}" destId="{4B259288-8458-45B6-8741-D0C23663ECB1}" srcOrd="2" destOrd="0" presId="urn:microsoft.com/office/officeart/2005/8/layout/arrow2"/>
    <dgm:cxn modelId="{307D63C2-257C-4366-B1E3-33C129A7F999}" type="presParOf" srcId="{0C9AC61F-0BEE-4C60-BDB7-F1528A95D848}" destId="{AAFBA036-0E4A-4331-ADE3-04CD55C18706}" srcOrd="3" destOrd="0" presId="urn:microsoft.com/office/officeart/2005/8/layout/arrow2"/>
    <dgm:cxn modelId="{94936352-E750-495B-87B5-97F1E02ED51D}" type="presParOf" srcId="{0C9AC61F-0BEE-4C60-BDB7-F1528A95D848}" destId="{B753B781-F6B4-40A7-8D35-3B0FF6DDC98A}" srcOrd="4" destOrd="0" presId="urn:microsoft.com/office/officeart/2005/8/layout/arrow2"/>
    <dgm:cxn modelId="{D1C2DD6D-8A52-4B63-B95F-18CF90E0451E}" type="presParOf" srcId="{0C9AC61F-0BEE-4C60-BDB7-F1528A95D848}" destId="{9FFCBBE4-7BF7-4C5F-BBD4-098F678B1E2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4CCB6D-04A6-4D29-ADFB-51380BD28D9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362677D-E37A-43D4-B689-8383174612AD}">
      <dgm:prSet phldrT="[Testo]"/>
      <dgm:spPr/>
      <dgm:t>
        <a:bodyPr/>
        <a:lstStyle/>
        <a:p>
          <a:pPr algn="ctr"/>
          <a:r>
            <a:rPr lang="it-IT" dirty="0" smtClean="0"/>
            <a:t>Orientamento in ingresso</a:t>
          </a:r>
          <a:endParaRPr lang="it-IT" dirty="0"/>
        </a:p>
      </dgm:t>
    </dgm:pt>
    <dgm:pt modelId="{FBA3C96F-BB69-4E1D-A179-3483BC140BFC}" type="parTrans" cxnId="{61420C75-E63C-4778-9543-4E0B907778F9}">
      <dgm:prSet/>
      <dgm:spPr/>
      <dgm:t>
        <a:bodyPr/>
        <a:lstStyle/>
        <a:p>
          <a:endParaRPr lang="it-IT"/>
        </a:p>
      </dgm:t>
    </dgm:pt>
    <dgm:pt modelId="{37F60189-66BF-421B-8A5F-C0397EEA9DFA}" type="sibTrans" cxnId="{61420C75-E63C-4778-9543-4E0B907778F9}">
      <dgm:prSet/>
      <dgm:spPr/>
      <dgm:t>
        <a:bodyPr/>
        <a:lstStyle/>
        <a:p>
          <a:endParaRPr lang="it-IT"/>
        </a:p>
      </dgm:t>
    </dgm:pt>
    <dgm:pt modelId="{086D8C2B-CC16-4F1C-80AB-8C11BAFE89A6}">
      <dgm:prSet phldrT="[Testo]"/>
      <dgm:spPr/>
      <dgm:t>
        <a:bodyPr/>
        <a:lstStyle/>
        <a:p>
          <a:pPr algn="ctr"/>
          <a:r>
            <a:rPr lang="it-IT" dirty="0" smtClean="0"/>
            <a:t>Accoglienza stranieri e </a:t>
          </a:r>
          <a:r>
            <a:rPr lang="it-IT" dirty="0" err="1" smtClean="0"/>
            <a:t>intercultura</a:t>
          </a:r>
          <a:endParaRPr lang="it-IT" dirty="0"/>
        </a:p>
      </dgm:t>
    </dgm:pt>
    <dgm:pt modelId="{195CF85E-A38F-49A9-89F1-08E88377A123}" type="parTrans" cxnId="{A65EFA0C-2472-410F-BD9B-ED3B820AD86E}">
      <dgm:prSet/>
      <dgm:spPr/>
      <dgm:t>
        <a:bodyPr/>
        <a:lstStyle/>
        <a:p>
          <a:endParaRPr lang="it-IT"/>
        </a:p>
      </dgm:t>
    </dgm:pt>
    <dgm:pt modelId="{A6B49083-8C36-48C2-A422-6F99C063C4B8}" type="sibTrans" cxnId="{A65EFA0C-2472-410F-BD9B-ED3B820AD86E}">
      <dgm:prSet/>
      <dgm:spPr/>
      <dgm:t>
        <a:bodyPr/>
        <a:lstStyle/>
        <a:p>
          <a:endParaRPr lang="it-IT"/>
        </a:p>
      </dgm:t>
    </dgm:pt>
    <dgm:pt modelId="{DEF851EC-0630-4C1C-90EE-08400786F516}">
      <dgm:prSet phldrT="[Testo]"/>
      <dgm:spPr/>
      <dgm:t>
        <a:bodyPr/>
        <a:lstStyle/>
        <a:p>
          <a:pPr algn="ctr"/>
          <a:r>
            <a:rPr lang="it-IT" dirty="0" smtClean="0"/>
            <a:t>Alternanza Scuola – Lavoro</a:t>
          </a:r>
          <a:endParaRPr lang="it-IT" dirty="0"/>
        </a:p>
      </dgm:t>
    </dgm:pt>
    <dgm:pt modelId="{CE995AA8-A4D1-4D80-BF67-EEC43037A4E3}" type="parTrans" cxnId="{36317DC3-2264-4544-A96B-5C7B7F9A7FCC}">
      <dgm:prSet/>
      <dgm:spPr/>
      <dgm:t>
        <a:bodyPr/>
        <a:lstStyle/>
        <a:p>
          <a:endParaRPr lang="it-IT"/>
        </a:p>
      </dgm:t>
    </dgm:pt>
    <dgm:pt modelId="{9FE678B7-3DEE-4B08-8DEC-B6B642EA4654}" type="sibTrans" cxnId="{36317DC3-2264-4544-A96B-5C7B7F9A7FCC}">
      <dgm:prSet/>
      <dgm:spPr/>
      <dgm:t>
        <a:bodyPr/>
        <a:lstStyle/>
        <a:p>
          <a:endParaRPr lang="it-IT"/>
        </a:p>
      </dgm:t>
    </dgm:pt>
    <dgm:pt modelId="{9BF57C70-E686-4A17-84C2-07AB3AA5450E}">
      <dgm:prSet phldrT="[Testo]"/>
      <dgm:spPr/>
      <dgm:t>
        <a:bodyPr/>
        <a:lstStyle/>
        <a:p>
          <a:r>
            <a:rPr lang="it-IT" dirty="0" smtClean="0"/>
            <a:t>Orientamento universitario e professionale</a:t>
          </a:r>
          <a:endParaRPr lang="it-IT" dirty="0"/>
        </a:p>
      </dgm:t>
    </dgm:pt>
    <dgm:pt modelId="{C2A63EAE-95A9-4233-A1B6-451C90CBF290}" type="parTrans" cxnId="{23511522-AAC0-4B09-9386-7AF2ADF12DFD}">
      <dgm:prSet/>
      <dgm:spPr/>
      <dgm:t>
        <a:bodyPr/>
        <a:lstStyle/>
        <a:p>
          <a:endParaRPr lang="it-IT"/>
        </a:p>
      </dgm:t>
    </dgm:pt>
    <dgm:pt modelId="{8C339676-C11F-4544-9125-3AF39E860EF5}" type="sibTrans" cxnId="{23511522-AAC0-4B09-9386-7AF2ADF12DFD}">
      <dgm:prSet/>
      <dgm:spPr/>
      <dgm:t>
        <a:bodyPr/>
        <a:lstStyle/>
        <a:p>
          <a:endParaRPr lang="it-IT"/>
        </a:p>
      </dgm:t>
    </dgm:pt>
    <dgm:pt modelId="{B0A73D64-7605-4437-A1B5-4658EBFCFE5C}" type="pres">
      <dgm:prSet presAssocID="{5B4CCB6D-04A6-4D29-ADFB-51380BD28D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071852B-9E2F-406E-A18C-E2F8FE8203BF}" type="pres">
      <dgm:prSet presAssocID="{5B4CCB6D-04A6-4D29-ADFB-51380BD28D9D}" presName="Name1" presStyleCnt="0"/>
      <dgm:spPr/>
    </dgm:pt>
    <dgm:pt modelId="{06931D6E-0646-4AFA-A976-D7C04D46F175}" type="pres">
      <dgm:prSet presAssocID="{5B4CCB6D-04A6-4D29-ADFB-51380BD28D9D}" presName="cycle" presStyleCnt="0"/>
      <dgm:spPr/>
    </dgm:pt>
    <dgm:pt modelId="{C0D7F74A-15A1-42B8-99A3-D1E88595506D}" type="pres">
      <dgm:prSet presAssocID="{5B4CCB6D-04A6-4D29-ADFB-51380BD28D9D}" presName="srcNode" presStyleLbl="node1" presStyleIdx="0" presStyleCnt="4"/>
      <dgm:spPr/>
    </dgm:pt>
    <dgm:pt modelId="{62E805E3-260F-4DB7-8BEF-5895BC8E950B}" type="pres">
      <dgm:prSet presAssocID="{5B4CCB6D-04A6-4D29-ADFB-51380BD28D9D}" presName="conn" presStyleLbl="parChTrans1D2" presStyleIdx="0" presStyleCnt="1"/>
      <dgm:spPr/>
      <dgm:t>
        <a:bodyPr/>
        <a:lstStyle/>
        <a:p>
          <a:endParaRPr lang="it-IT"/>
        </a:p>
      </dgm:t>
    </dgm:pt>
    <dgm:pt modelId="{57E417C8-4EE3-4390-82A0-9D1BC721AF84}" type="pres">
      <dgm:prSet presAssocID="{5B4CCB6D-04A6-4D29-ADFB-51380BD28D9D}" presName="extraNode" presStyleLbl="node1" presStyleIdx="0" presStyleCnt="4"/>
      <dgm:spPr/>
    </dgm:pt>
    <dgm:pt modelId="{80851BCB-046F-4477-8E64-775D01639800}" type="pres">
      <dgm:prSet presAssocID="{5B4CCB6D-04A6-4D29-ADFB-51380BD28D9D}" presName="dstNode" presStyleLbl="node1" presStyleIdx="0" presStyleCnt="4"/>
      <dgm:spPr/>
    </dgm:pt>
    <dgm:pt modelId="{A3B91B81-7A1B-47AB-B195-8304AF82DAD1}" type="pres">
      <dgm:prSet presAssocID="{6362677D-E37A-43D4-B689-8383174612A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5F2E5A-8B97-4214-9AF0-28D783C493B3}" type="pres">
      <dgm:prSet presAssocID="{6362677D-E37A-43D4-B689-8383174612AD}" presName="accent_1" presStyleCnt="0"/>
      <dgm:spPr/>
    </dgm:pt>
    <dgm:pt modelId="{C661B2DF-5928-498D-A975-CB24C94F9769}" type="pres">
      <dgm:prSet presAssocID="{6362677D-E37A-43D4-B689-8383174612A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82381F-7B9A-4229-A38B-19D01E0DA921}" type="pres">
      <dgm:prSet presAssocID="{086D8C2B-CC16-4F1C-80AB-8C11BAFE89A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2744FE-48D2-468B-9A8A-7E1B8333C174}" type="pres">
      <dgm:prSet presAssocID="{086D8C2B-CC16-4F1C-80AB-8C11BAFE89A6}" presName="accent_2" presStyleCnt="0"/>
      <dgm:spPr/>
    </dgm:pt>
    <dgm:pt modelId="{9CA50AC2-3F1E-465B-AA80-A45A4453BBFE}" type="pres">
      <dgm:prSet presAssocID="{086D8C2B-CC16-4F1C-80AB-8C11BAFE89A6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0E7FFE1-3F3A-42A0-A3D6-02648D40A02E}" type="pres">
      <dgm:prSet presAssocID="{DEF851EC-0630-4C1C-90EE-08400786F51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1ACDEC-E498-4917-97F8-A0129BDDC960}" type="pres">
      <dgm:prSet presAssocID="{DEF851EC-0630-4C1C-90EE-08400786F516}" presName="accent_3" presStyleCnt="0"/>
      <dgm:spPr/>
    </dgm:pt>
    <dgm:pt modelId="{63BBF486-7C3F-4EDF-92AC-768BD8B7B177}" type="pres">
      <dgm:prSet presAssocID="{DEF851EC-0630-4C1C-90EE-08400786F516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94421D-A7A4-4D17-948E-16D6825BE613}" type="pres">
      <dgm:prSet presAssocID="{9BF57C70-E686-4A17-84C2-07AB3AA5450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553EAB-5648-4441-8163-141E07CD9865}" type="pres">
      <dgm:prSet presAssocID="{9BF57C70-E686-4A17-84C2-07AB3AA5450E}" presName="accent_4" presStyleCnt="0"/>
      <dgm:spPr/>
    </dgm:pt>
    <dgm:pt modelId="{01EA288B-3689-4C96-88E0-DFDC45823B25}" type="pres">
      <dgm:prSet presAssocID="{9BF57C70-E686-4A17-84C2-07AB3AA5450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1760E22-D0A5-4476-B263-53E4AAEB6942}" type="presOf" srcId="{6362677D-E37A-43D4-B689-8383174612AD}" destId="{A3B91B81-7A1B-47AB-B195-8304AF82DAD1}" srcOrd="0" destOrd="0" presId="urn:microsoft.com/office/officeart/2008/layout/VerticalCurvedList"/>
    <dgm:cxn modelId="{36317DC3-2264-4544-A96B-5C7B7F9A7FCC}" srcId="{5B4CCB6D-04A6-4D29-ADFB-51380BD28D9D}" destId="{DEF851EC-0630-4C1C-90EE-08400786F516}" srcOrd="2" destOrd="0" parTransId="{CE995AA8-A4D1-4D80-BF67-EEC43037A4E3}" sibTransId="{9FE678B7-3DEE-4B08-8DEC-B6B642EA4654}"/>
    <dgm:cxn modelId="{9CC0836C-0D89-4954-AB51-F6D103E13116}" type="presOf" srcId="{9BF57C70-E686-4A17-84C2-07AB3AA5450E}" destId="{2994421D-A7A4-4D17-948E-16D6825BE613}" srcOrd="0" destOrd="0" presId="urn:microsoft.com/office/officeart/2008/layout/VerticalCurvedList"/>
    <dgm:cxn modelId="{61420C75-E63C-4778-9543-4E0B907778F9}" srcId="{5B4CCB6D-04A6-4D29-ADFB-51380BD28D9D}" destId="{6362677D-E37A-43D4-B689-8383174612AD}" srcOrd="0" destOrd="0" parTransId="{FBA3C96F-BB69-4E1D-A179-3483BC140BFC}" sibTransId="{37F60189-66BF-421B-8A5F-C0397EEA9DFA}"/>
    <dgm:cxn modelId="{19BFB08F-A701-4C6C-AAAD-8C7CD688EBF0}" type="presOf" srcId="{37F60189-66BF-421B-8A5F-C0397EEA9DFA}" destId="{62E805E3-260F-4DB7-8BEF-5895BC8E950B}" srcOrd="0" destOrd="0" presId="urn:microsoft.com/office/officeart/2008/layout/VerticalCurvedList"/>
    <dgm:cxn modelId="{79E07B21-7ECD-4960-A695-BA1F02E6FA8C}" type="presOf" srcId="{5B4CCB6D-04A6-4D29-ADFB-51380BD28D9D}" destId="{B0A73D64-7605-4437-A1B5-4658EBFCFE5C}" srcOrd="0" destOrd="0" presId="urn:microsoft.com/office/officeart/2008/layout/VerticalCurvedList"/>
    <dgm:cxn modelId="{C431CACE-BBCF-4029-BB08-44FF9B4A9393}" type="presOf" srcId="{DEF851EC-0630-4C1C-90EE-08400786F516}" destId="{D0E7FFE1-3F3A-42A0-A3D6-02648D40A02E}" srcOrd="0" destOrd="0" presId="urn:microsoft.com/office/officeart/2008/layout/VerticalCurvedList"/>
    <dgm:cxn modelId="{A65EFA0C-2472-410F-BD9B-ED3B820AD86E}" srcId="{5B4CCB6D-04A6-4D29-ADFB-51380BD28D9D}" destId="{086D8C2B-CC16-4F1C-80AB-8C11BAFE89A6}" srcOrd="1" destOrd="0" parTransId="{195CF85E-A38F-49A9-89F1-08E88377A123}" sibTransId="{A6B49083-8C36-48C2-A422-6F99C063C4B8}"/>
    <dgm:cxn modelId="{3D7D8BAA-88CE-40B5-8751-AB7721D6FD30}" type="presOf" srcId="{086D8C2B-CC16-4F1C-80AB-8C11BAFE89A6}" destId="{9682381F-7B9A-4229-A38B-19D01E0DA921}" srcOrd="0" destOrd="0" presId="urn:microsoft.com/office/officeart/2008/layout/VerticalCurvedList"/>
    <dgm:cxn modelId="{23511522-AAC0-4B09-9386-7AF2ADF12DFD}" srcId="{5B4CCB6D-04A6-4D29-ADFB-51380BD28D9D}" destId="{9BF57C70-E686-4A17-84C2-07AB3AA5450E}" srcOrd="3" destOrd="0" parTransId="{C2A63EAE-95A9-4233-A1B6-451C90CBF290}" sibTransId="{8C339676-C11F-4544-9125-3AF39E860EF5}"/>
    <dgm:cxn modelId="{1BB1457D-5E88-41DA-9AA2-A90837C53DDC}" type="presParOf" srcId="{B0A73D64-7605-4437-A1B5-4658EBFCFE5C}" destId="{2071852B-9E2F-406E-A18C-E2F8FE8203BF}" srcOrd="0" destOrd="0" presId="urn:microsoft.com/office/officeart/2008/layout/VerticalCurvedList"/>
    <dgm:cxn modelId="{CB65E4E0-20F7-450B-9D60-3E105204EEAC}" type="presParOf" srcId="{2071852B-9E2F-406E-A18C-E2F8FE8203BF}" destId="{06931D6E-0646-4AFA-A976-D7C04D46F175}" srcOrd="0" destOrd="0" presId="urn:microsoft.com/office/officeart/2008/layout/VerticalCurvedList"/>
    <dgm:cxn modelId="{3E0874A7-9F4B-408F-93A9-CCBA679C9DB1}" type="presParOf" srcId="{06931D6E-0646-4AFA-A976-D7C04D46F175}" destId="{C0D7F74A-15A1-42B8-99A3-D1E88595506D}" srcOrd="0" destOrd="0" presId="urn:microsoft.com/office/officeart/2008/layout/VerticalCurvedList"/>
    <dgm:cxn modelId="{20AE71D8-C475-43DA-861E-A0104F588354}" type="presParOf" srcId="{06931D6E-0646-4AFA-A976-D7C04D46F175}" destId="{62E805E3-260F-4DB7-8BEF-5895BC8E950B}" srcOrd="1" destOrd="0" presId="urn:microsoft.com/office/officeart/2008/layout/VerticalCurvedList"/>
    <dgm:cxn modelId="{0A2194F7-7067-4B8B-93A5-4ADCC82BC619}" type="presParOf" srcId="{06931D6E-0646-4AFA-A976-D7C04D46F175}" destId="{57E417C8-4EE3-4390-82A0-9D1BC721AF84}" srcOrd="2" destOrd="0" presId="urn:microsoft.com/office/officeart/2008/layout/VerticalCurvedList"/>
    <dgm:cxn modelId="{2FCBB057-AC53-476A-8CF2-58FFDEC7F1FD}" type="presParOf" srcId="{06931D6E-0646-4AFA-A976-D7C04D46F175}" destId="{80851BCB-046F-4477-8E64-775D01639800}" srcOrd="3" destOrd="0" presId="urn:microsoft.com/office/officeart/2008/layout/VerticalCurvedList"/>
    <dgm:cxn modelId="{AF85B727-6D1E-4EEC-8C09-9585E9BA4E05}" type="presParOf" srcId="{2071852B-9E2F-406E-A18C-E2F8FE8203BF}" destId="{A3B91B81-7A1B-47AB-B195-8304AF82DAD1}" srcOrd="1" destOrd="0" presId="urn:microsoft.com/office/officeart/2008/layout/VerticalCurvedList"/>
    <dgm:cxn modelId="{E3C0F980-4FE5-4CAD-8455-86BA7D68C8E6}" type="presParOf" srcId="{2071852B-9E2F-406E-A18C-E2F8FE8203BF}" destId="{845F2E5A-8B97-4214-9AF0-28D783C493B3}" srcOrd="2" destOrd="0" presId="urn:microsoft.com/office/officeart/2008/layout/VerticalCurvedList"/>
    <dgm:cxn modelId="{8BFAD8AD-334F-479B-9618-75B8A6F6C8C2}" type="presParOf" srcId="{845F2E5A-8B97-4214-9AF0-28D783C493B3}" destId="{C661B2DF-5928-498D-A975-CB24C94F9769}" srcOrd="0" destOrd="0" presId="urn:microsoft.com/office/officeart/2008/layout/VerticalCurvedList"/>
    <dgm:cxn modelId="{E4FE3081-5CA3-4887-8415-714C25FE770D}" type="presParOf" srcId="{2071852B-9E2F-406E-A18C-E2F8FE8203BF}" destId="{9682381F-7B9A-4229-A38B-19D01E0DA921}" srcOrd="3" destOrd="0" presId="urn:microsoft.com/office/officeart/2008/layout/VerticalCurvedList"/>
    <dgm:cxn modelId="{F7E2CBFA-38AA-4FF9-BD9B-469C37E12EF4}" type="presParOf" srcId="{2071852B-9E2F-406E-A18C-E2F8FE8203BF}" destId="{452744FE-48D2-468B-9A8A-7E1B8333C174}" srcOrd="4" destOrd="0" presId="urn:microsoft.com/office/officeart/2008/layout/VerticalCurvedList"/>
    <dgm:cxn modelId="{CC4456EC-84D6-4338-8818-C227FAC99E9B}" type="presParOf" srcId="{452744FE-48D2-468B-9A8A-7E1B8333C174}" destId="{9CA50AC2-3F1E-465B-AA80-A45A4453BBFE}" srcOrd="0" destOrd="0" presId="urn:microsoft.com/office/officeart/2008/layout/VerticalCurvedList"/>
    <dgm:cxn modelId="{2E1CB881-C3D3-4EE6-ABE0-AC2AB62C0FB8}" type="presParOf" srcId="{2071852B-9E2F-406E-A18C-E2F8FE8203BF}" destId="{D0E7FFE1-3F3A-42A0-A3D6-02648D40A02E}" srcOrd="5" destOrd="0" presId="urn:microsoft.com/office/officeart/2008/layout/VerticalCurvedList"/>
    <dgm:cxn modelId="{348D3EFB-6EDF-4B13-8610-8DF989B15BBE}" type="presParOf" srcId="{2071852B-9E2F-406E-A18C-E2F8FE8203BF}" destId="{7B1ACDEC-E498-4917-97F8-A0129BDDC960}" srcOrd="6" destOrd="0" presId="urn:microsoft.com/office/officeart/2008/layout/VerticalCurvedList"/>
    <dgm:cxn modelId="{BFB909A4-F8DC-44DF-AC29-6093E06D2C5C}" type="presParOf" srcId="{7B1ACDEC-E498-4917-97F8-A0129BDDC960}" destId="{63BBF486-7C3F-4EDF-92AC-768BD8B7B177}" srcOrd="0" destOrd="0" presId="urn:microsoft.com/office/officeart/2008/layout/VerticalCurvedList"/>
    <dgm:cxn modelId="{E598FD64-7442-455D-AECA-A70D413766FF}" type="presParOf" srcId="{2071852B-9E2F-406E-A18C-E2F8FE8203BF}" destId="{2994421D-A7A4-4D17-948E-16D6825BE613}" srcOrd="7" destOrd="0" presId="urn:microsoft.com/office/officeart/2008/layout/VerticalCurvedList"/>
    <dgm:cxn modelId="{C9D94B29-6601-4D56-9469-D8842462713E}" type="presParOf" srcId="{2071852B-9E2F-406E-A18C-E2F8FE8203BF}" destId="{E0553EAB-5648-4441-8163-141E07CD9865}" srcOrd="8" destOrd="0" presId="urn:microsoft.com/office/officeart/2008/layout/VerticalCurvedList"/>
    <dgm:cxn modelId="{17EAE979-D297-4CC6-8757-120381833782}" type="presParOf" srcId="{E0553EAB-5648-4441-8163-141E07CD9865}" destId="{01EA288B-3689-4C96-88E0-DFDC45823B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E33067-3912-4510-812F-7D88796D53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it-IT"/>
        </a:p>
      </dgm:t>
    </dgm:pt>
    <dgm:pt modelId="{54957352-C457-4901-9F41-B00A9BC7ED9C}">
      <dgm:prSet phldrT="[Testo]" custT="1"/>
      <dgm:spPr>
        <a:solidFill>
          <a:srgbClr val="52AC63"/>
        </a:solidFill>
      </dgm:spPr>
      <dgm:t>
        <a:bodyPr/>
        <a:lstStyle/>
        <a:p>
          <a:pPr algn="ctr">
            <a:lnSpc>
              <a:spcPts val="2200"/>
            </a:lnSpc>
          </a:pPr>
          <a:r>
            <a:rPr lang="it-IT" sz="2600" dirty="0" smtClean="0">
              <a:solidFill>
                <a:schemeClr val="accent4">
                  <a:lumMod val="75000"/>
                </a:schemeClr>
              </a:solidFill>
            </a:rPr>
            <a:t>Cinema – Teatro – Giornalino                            Musica -  Archeologia</a:t>
          </a:r>
          <a:endParaRPr lang="it-IT" sz="2600" dirty="0">
            <a:solidFill>
              <a:schemeClr val="accent4">
                <a:lumMod val="75000"/>
              </a:schemeClr>
            </a:solidFill>
          </a:endParaRPr>
        </a:p>
      </dgm:t>
    </dgm:pt>
    <dgm:pt modelId="{BE9D8AF9-038C-45FB-8756-D2ED420284C9}" type="parTrans" cxnId="{820A9AF1-49E2-4227-BFA5-EF41426DEBBF}">
      <dgm:prSet/>
      <dgm:spPr/>
      <dgm:t>
        <a:bodyPr/>
        <a:lstStyle/>
        <a:p>
          <a:endParaRPr lang="it-IT"/>
        </a:p>
      </dgm:t>
    </dgm:pt>
    <dgm:pt modelId="{DBC325FB-477F-4ABF-9E70-D6790570349D}" type="sibTrans" cxnId="{820A9AF1-49E2-4227-BFA5-EF41426DEBBF}">
      <dgm:prSet/>
      <dgm:spPr/>
      <dgm:t>
        <a:bodyPr/>
        <a:lstStyle/>
        <a:p>
          <a:endParaRPr lang="it-IT"/>
        </a:p>
      </dgm:t>
    </dgm:pt>
    <dgm:pt modelId="{C8538536-F3EB-4882-BFEF-A8CDBE782A84}">
      <dgm:prSet phldrT="[Testo]" custT="1"/>
      <dgm:spPr>
        <a:solidFill>
          <a:srgbClr val="88D09B"/>
        </a:solidFill>
      </dgm:spPr>
      <dgm:t>
        <a:bodyPr/>
        <a:lstStyle/>
        <a:p>
          <a:pPr algn="ctr"/>
          <a:r>
            <a:rPr lang="it-IT" sz="2800" dirty="0" smtClean="0">
              <a:solidFill>
                <a:schemeClr val="accent4">
                  <a:lumMod val="75000"/>
                </a:schemeClr>
              </a:solidFill>
            </a:rPr>
            <a:t>Giornata della Memoria</a:t>
          </a:r>
          <a:endParaRPr lang="it-IT" sz="2800" dirty="0">
            <a:solidFill>
              <a:schemeClr val="accent4">
                <a:lumMod val="75000"/>
              </a:schemeClr>
            </a:solidFill>
          </a:endParaRPr>
        </a:p>
      </dgm:t>
    </dgm:pt>
    <dgm:pt modelId="{695D2EAC-82EC-4243-91B9-4C6A2F8C99DA}" type="parTrans" cxnId="{33C47935-0544-43FB-82BF-F1C7FFBDABEC}">
      <dgm:prSet/>
      <dgm:spPr/>
      <dgm:t>
        <a:bodyPr/>
        <a:lstStyle/>
        <a:p>
          <a:endParaRPr lang="it-IT"/>
        </a:p>
      </dgm:t>
    </dgm:pt>
    <dgm:pt modelId="{D420F0BB-3F53-4C6A-B960-27F45AD2101B}" type="sibTrans" cxnId="{33C47935-0544-43FB-82BF-F1C7FFBDABEC}">
      <dgm:prSet/>
      <dgm:spPr/>
      <dgm:t>
        <a:bodyPr/>
        <a:lstStyle/>
        <a:p>
          <a:endParaRPr lang="it-IT"/>
        </a:p>
      </dgm:t>
    </dgm:pt>
    <dgm:pt modelId="{11C34F3B-AFCB-450B-B62D-250A77AF4CDB}">
      <dgm:prSet phldrT="[Testo]" custT="1"/>
      <dgm:spPr>
        <a:solidFill>
          <a:srgbClr val="BFF3DE"/>
        </a:solidFill>
      </dgm:spPr>
      <dgm:t>
        <a:bodyPr/>
        <a:lstStyle/>
        <a:p>
          <a:pPr algn="ctr"/>
          <a:r>
            <a:rPr lang="it-IT" sz="2800" dirty="0" smtClean="0">
              <a:solidFill>
                <a:schemeClr val="accent4">
                  <a:lumMod val="75000"/>
                </a:schemeClr>
              </a:solidFill>
            </a:rPr>
            <a:t>Ecologica-mente</a:t>
          </a:r>
          <a:endParaRPr lang="it-IT" sz="2800" dirty="0">
            <a:solidFill>
              <a:schemeClr val="accent4">
                <a:lumMod val="75000"/>
              </a:schemeClr>
            </a:solidFill>
          </a:endParaRPr>
        </a:p>
      </dgm:t>
    </dgm:pt>
    <dgm:pt modelId="{DB6AF6CC-9F23-429F-A696-0395ED73DB51}" type="parTrans" cxnId="{9C869A1A-C002-407C-BBCE-06A64FB6FD39}">
      <dgm:prSet/>
      <dgm:spPr/>
      <dgm:t>
        <a:bodyPr/>
        <a:lstStyle/>
        <a:p>
          <a:endParaRPr lang="it-IT"/>
        </a:p>
      </dgm:t>
    </dgm:pt>
    <dgm:pt modelId="{07491246-CBE1-4904-8A2F-E7C177CF8A35}" type="sibTrans" cxnId="{9C869A1A-C002-407C-BBCE-06A64FB6FD39}">
      <dgm:prSet/>
      <dgm:spPr/>
      <dgm:t>
        <a:bodyPr/>
        <a:lstStyle/>
        <a:p>
          <a:endParaRPr lang="it-IT"/>
        </a:p>
      </dgm:t>
    </dgm:pt>
    <dgm:pt modelId="{3DD0C37A-8B20-413E-A848-939509F8FDC7}">
      <dgm:prSet phldrT="[Testo]" custT="1"/>
      <dgm:spPr>
        <a:solidFill>
          <a:srgbClr val="E2FEF3"/>
        </a:solidFill>
      </dgm:spPr>
      <dgm:t>
        <a:bodyPr/>
        <a:lstStyle/>
        <a:p>
          <a:pPr algn="ctr"/>
          <a:r>
            <a:rPr lang="it-IT" sz="2800" dirty="0" smtClean="0">
              <a:solidFill>
                <a:schemeClr val="accent4">
                  <a:lumMod val="75000"/>
                </a:schemeClr>
              </a:solidFill>
            </a:rPr>
            <a:t>Legalità</a:t>
          </a:r>
          <a:endParaRPr lang="it-IT" sz="2800" dirty="0">
            <a:solidFill>
              <a:schemeClr val="accent4">
                <a:lumMod val="75000"/>
              </a:schemeClr>
            </a:solidFill>
          </a:endParaRPr>
        </a:p>
      </dgm:t>
    </dgm:pt>
    <dgm:pt modelId="{FC0E14DE-C728-4671-B88B-970DF0370BD1}" type="parTrans" cxnId="{82027BB2-18F9-4F01-938D-CEA0C80A126C}">
      <dgm:prSet/>
      <dgm:spPr/>
      <dgm:t>
        <a:bodyPr/>
        <a:lstStyle/>
        <a:p>
          <a:endParaRPr lang="it-IT"/>
        </a:p>
      </dgm:t>
    </dgm:pt>
    <dgm:pt modelId="{DA3DE80D-8030-400E-8ADE-7FA640C3B9E9}" type="sibTrans" cxnId="{82027BB2-18F9-4F01-938D-CEA0C80A126C}">
      <dgm:prSet/>
      <dgm:spPr/>
      <dgm:t>
        <a:bodyPr/>
        <a:lstStyle/>
        <a:p>
          <a:endParaRPr lang="it-IT"/>
        </a:p>
      </dgm:t>
    </dgm:pt>
    <dgm:pt modelId="{A2DF5454-2FE7-45F5-A3BF-D4E955E37EAE}" type="pres">
      <dgm:prSet presAssocID="{BBE33067-3912-4510-812F-7D88796D53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D9DF21BB-3715-4BE3-B9A8-670EF55019B6}" type="pres">
      <dgm:prSet presAssocID="{BBE33067-3912-4510-812F-7D88796D53D2}" presName="Name1" presStyleCnt="0"/>
      <dgm:spPr/>
    </dgm:pt>
    <dgm:pt modelId="{7419F04A-DE44-4A74-BFA2-6F20C7977694}" type="pres">
      <dgm:prSet presAssocID="{BBE33067-3912-4510-812F-7D88796D53D2}" presName="cycle" presStyleCnt="0"/>
      <dgm:spPr/>
    </dgm:pt>
    <dgm:pt modelId="{1896BC77-3A19-4A27-A284-5524B98917A9}" type="pres">
      <dgm:prSet presAssocID="{BBE33067-3912-4510-812F-7D88796D53D2}" presName="srcNode" presStyleLbl="node1" presStyleIdx="0" presStyleCnt="4"/>
      <dgm:spPr/>
    </dgm:pt>
    <dgm:pt modelId="{A569EC04-1F31-4A0A-9F68-FBAD45736DA6}" type="pres">
      <dgm:prSet presAssocID="{BBE33067-3912-4510-812F-7D88796D53D2}" presName="conn" presStyleLbl="parChTrans1D2" presStyleIdx="0" presStyleCnt="1"/>
      <dgm:spPr/>
      <dgm:t>
        <a:bodyPr/>
        <a:lstStyle/>
        <a:p>
          <a:endParaRPr lang="it-IT"/>
        </a:p>
      </dgm:t>
    </dgm:pt>
    <dgm:pt modelId="{F26F7C91-F8CE-494E-A7DA-28E7DCB69DE8}" type="pres">
      <dgm:prSet presAssocID="{BBE33067-3912-4510-812F-7D88796D53D2}" presName="extraNode" presStyleLbl="node1" presStyleIdx="0" presStyleCnt="4"/>
      <dgm:spPr/>
    </dgm:pt>
    <dgm:pt modelId="{103FE31D-C37D-46C1-9DDC-30FC500AA7CE}" type="pres">
      <dgm:prSet presAssocID="{BBE33067-3912-4510-812F-7D88796D53D2}" presName="dstNode" presStyleLbl="node1" presStyleIdx="0" presStyleCnt="4"/>
      <dgm:spPr/>
    </dgm:pt>
    <dgm:pt modelId="{01EBCF76-FE9A-479C-874E-DAF62A2520B1}" type="pres">
      <dgm:prSet presAssocID="{54957352-C457-4901-9F41-B00A9BC7ED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172FBA-66FC-4E17-9772-AE1B36BD5DDC}" type="pres">
      <dgm:prSet presAssocID="{54957352-C457-4901-9F41-B00A9BC7ED9C}" presName="accent_1" presStyleCnt="0"/>
      <dgm:spPr/>
    </dgm:pt>
    <dgm:pt modelId="{1F74129E-5285-47DC-AB46-BEAD824B1F4B}" type="pres">
      <dgm:prSet presAssocID="{54957352-C457-4901-9F41-B00A9BC7ED9C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9FB7D3-2C89-448A-8572-B3A508C2166A}" type="pres">
      <dgm:prSet presAssocID="{C8538536-F3EB-4882-BFEF-A8CDBE782A8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0A013E-C16A-4F9A-8257-183E3994498E}" type="pres">
      <dgm:prSet presAssocID="{C8538536-F3EB-4882-BFEF-A8CDBE782A84}" presName="accent_2" presStyleCnt="0"/>
      <dgm:spPr/>
    </dgm:pt>
    <dgm:pt modelId="{5FCF96CA-5AB3-4E40-929E-0A2CFB1DAE02}" type="pres">
      <dgm:prSet presAssocID="{C8538536-F3EB-4882-BFEF-A8CDBE782A84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C83FA2-DE51-4A94-883F-8CDAA6180384}" type="pres">
      <dgm:prSet presAssocID="{11C34F3B-AFCB-450B-B62D-250A77AF4CD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EA19DF-19C2-49C8-9E09-067A36873D37}" type="pres">
      <dgm:prSet presAssocID="{11C34F3B-AFCB-450B-B62D-250A77AF4CDB}" presName="accent_3" presStyleCnt="0"/>
      <dgm:spPr/>
    </dgm:pt>
    <dgm:pt modelId="{63BC0E66-2CAF-4122-92D2-6A1D749E0AF8}" type="pres">
      <dgm:prSet presAssocID="{11C34F3B-AFCB-450B-B62D-250A77AF4CDB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BC7A659-445C-431D-A0A9-C16219FAC392}" type="pres">
      <dgm:prSet presAssocID="{3DD0C37A-8B20-413E-A848-939509F8FD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10E95A-7C99-4641-957D-88ADD80AE286}" type="pres">
      <dgm:prSet presAssocID="{3DD0C37A-8B20-413E-A848-939509F8FDC7}" presName="accent_4" presStyleCnt="0"/>
      <dgm:spPr/>
    </dgm:pt>
    <dgm:pt modelId="{01082398-7A3F-436C-A1B5-F5E559429BF2}" type="pres">
      <dgm:prSet presAssocID="{3DD0C37A-8B20-413E-A848-939509F8FDC7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B29C5DC-332C-4849-92D8-EFE8227AFA45}" type="presOf" srcId="{C8538536-F3EB-4882-BFEF-A8CDBE782A84}" destId="{569FB7D3-2C89-448A-8572-B3A508C2166A}" srcOrd="0" destOrd="0" presId="urn:microsoft.com/office/officeart/2008/layout/VerticalCurvedList"/>
    <dgm:cxn modelId="{EDB04805-D08A-4469-B553-5C16380BAAC5}" type="presOf" srcId="{DBC325FB-477F-4ABF-9E70-D6790570349D}" destId="{A569EC04-1F31-4A0A-9F68-FBAD45736DA6}" srcOrd="0" destOrd="0" presId="urn:microsoft.com/office/officeart/2008/layout/VerticalCurvedList"/>
    <dgm:cxn modelId="{820A9AF1-49E2-4227-BFA5-EF41426DEBBF}" srcId="{BBE33067-3912-4510-812F-7D88796D53D2}" destId="{54957352-C457-4901-9F41-B00A9BC7ED9C}" srcOrd="0" destOrd="0" parTransId="{BE9D8AF9-038C-45FB-8756-D2ED420284C9}" sibTransId="{DBC325FB-477F-4ABF-9E70-D6790570349D}"/>
    <dgm:cxn modelId="{8593C899-0260-4F2F-8B34-B052E2F7C6AB}" type="presOf" srcId="{54957352-C457-4901-9F41-B00A9BC7ED9C}" destId="{01EBCF76-FE9A-479C-874E-DAF62A2520B1}" srcOrd="0" destOrd="0" presId="urn:microsoft.com/office/officeart/2008/layout/VerticalCurvedList"/>
    <dgm:cxn modelId="{33C47935-0544-43FB-82BF-F1C7FFBDABEC}" srcId="{BBE33067-3912-4510-812F-7D88796D53D2}" destId="{C8538536-F3EB-4882-BFEF-A8CDBE782A84}" srcOrd="1" destOrd="0" parTransId="{695D2EAC-82EC-4243-91B9-4C6A2F8C99DA}" sibTransId="{D420F0BB-3F53-4C6A-B960-27F45AD2101B}"/>
    <dgm:cxn modelId="{82027BB2-18F9-4F01-938D-CEA0C80A126C}" srcId="{BBE33067-3912-4510-812F-7D88796D53D2}" destId="{3DD0C37A-8B20-413E-A848-939509F8FDC7}" srcOrd="3" destOrd="0" parTransId="{FC0E14DE-C728-4671-B88B-970DF0370BD1}" sibTransId="{DA3DE80D-8030-400E-8ADE-7FA640C3B9E9}"/>
    <dgm:cxn modelId="{6D7BD769-14A1-4904-88A3-072F0DC54CEF}" type="presOf" srcId="{BBE33067-3912-4510-812F-7D88796D53D2}" destId="{A2DF5454-2FE7-45F5-A3BF-D4E955E37EAE}" srcOrd="0" destOrd="0" presId="urn:microsoft.com/office/officeart/2008/layout/VerticalCurvedList"/>
    <dgm:cxn modelId="{8195B45E-66C1-4BDA-A467-36F04A85DBC9}" type="presOf" srcId="{11C34F3B-AFCB-450B-B62D-250A77AF4CDB}" destId="{4FC83FA2-DE51-4A94-883F-8CDAA6180384}" srcOrd="0" destOrd="0" presId="urn:microsoft.com/office/officeart/2008/layout/VerticalCurvedList"/>
    <dgm:cxn modelId="{385BDBA5-B695-4513-81DC-88DE2CD0539A}" type="presOf" srcId="{3DD0C37A-8B20-413E-A848-939509F8FDC7}" destId="{CBC7A659-445C-431D-A0A9-C16219FAC392}" srcOrd="0" destOrd="0" presId="urn:microsoft.com/office/officeart/2008/layout/VerticalCurvedList"/>
    <dgm:cxn modelId="{9C869A1A-C002-407C-BBCE-06A64FB6FD39}" srcId="{BBE33067-3912-4510-812F-7D88796D53D2}" destId="{11C34F3B-AFCB-450B-B62D-250A77AF4CDB}" srcOrd="2" destOrd="0" parTransId="{DB6AF6CC-9F23-429F-A696-0395ED73DB51}" sibTransId="{07491246-CBE1-4904-8A2F-E7C177CF8A35}"/>
    <dgm:cxn modelId="{C27FCF08-06B7-42F8-8234-5AE742D530CD}" type="presParOf" srcId="{A2DF5454-2FE7-45F5-A3BF-D4E955E37EAE}" destId="{D9DF21BB-3715-4BE3-B9A8-670EF55019B6}" srcOrd="0" destOrd="0" presId="urn:microsoft.com/office/officeart/2008/layout/VerticalCurvedList"/>
    <dgm:cxn modelId="{1523A1C4-C8BF-4F2E-BE62-C171F52436D6}" type="presParOf" srcId="{D9DF21BB-3715-4BE3-B9A8-670EF55019B6}" destId="{7419F04A-DE44-4A74-BFA2-6F20C7977694}" srcOrd="0" destOrd="0" presId="urn:microsoft.com/office/officeart/2008/layout/VerticalCurvedList"/>
    <dgm:cxn modelId="{250C3DB9-5519-4639-A120-FFB98B53D94C}" type="presParOf" srcId="{7419F04A-DE44-4A74-BFA2-6F20C7977694}" destId="{1896BC77-3A19-4A27-A284-5524B98917A9}" srcOrd="0" destOrd="0" presId="urn:microsoft.com/office/officeart/2008/layout/VerticalCurvedList"/>
    <dgm:cxn modelId="{59D39911-1774-4959-89A5-FBD1762DAE43}" type="presParOf" srcId="{7419F04A-DE44-4A74-BFA2-6F20C7977694}" destId="{A569EC04-1F31-4A0A-9F68-FBAD45736DA6}" srcOrd="1" destOrd="0" presId="urn:microsoft.com/office/officeart/2008/layout/VerticalCurvedList"/>
    <dgm:cxn modelId="{A24846E4-DC4D-476F-8A0D-38B44AAA8FFD}" type="presParOf" srcId="{7419F04A-DE44-4A74-BFA2-6F20C7977694}" destId="{F26F7C91-F8CE-494E-A7DA-28E7DCB69DE8}" srcOrd="2" destOrd="0" presId="urn:microsoft.com/office/officeart/2008/layout/VerticalCurvedList"/>
    <dgm:cxn modelId="{A11CADD5-00BC-4BDF-BEA5-C1542B2F9EC3}" type="presParOf" srcId="{7419F04A-DE44-4A74-BFA2-6F20C7977694}" destId="{103FE31D-C37D-46C1-9DDC-30FC500AA7CE}" srcOrd="3" destOrd="0" presId="urn:microsoft.com/office/officeart/2008/layout/VerticalCurvedList"/>
    <dgm:cxn modelId="{EA6BF680-7905-4DB4-97CC-DC56F2C3D370}" type="presParOf" srcId="{D9DF21BB-3715-4BE3-B9A8-670EF55019B6}" destId="{01EBCF76-FE9A-479C-874E-DAF62A2520B1}" srcOrd="1" destOrd="0" presId="urn:microsoft.com/office/officeart/2008/layout/VerticalCurvedList"/>
    <dgm:cxn modelId="{31BF6758-EDF7-425A-81A4-3002CD8F3E07}" type="presParOf" srcId="{D9DF21BB-3715-4BE3-B9A8-670EF55019B6}" destId="{53172FBA-66FC-4E17-9772-AE1B36BD5DDC}" srcOrd="2" destOrd="0" presId="urn:microsoft.com/office/officeart/2008/layout/VerticalCurvedList"/>
    <dgm:cxn modelId="{D138444F-5160-4037-8BF6-3C31F2E29EF6}" type="presParOf" srcId="{53172FBA-66FC-4E17-9772-AE1B36BD5DDC}" destId="{1F74129E-5285-47DC-AB46-BEAD824B1F4B}" srcOrd="0" destOrd="0" presId="urn:microsoft.com/office/officeart/2008/layout/VerticalCurvedList"/>
    <dgm:cxn modelId="{7C2FD943-E47B-45FA-B15A-CAC6A12AACFC}" type="presParOf" srcId="{D9DF21BB-3715-4BE3-B9A8-670EF55019B6}" destId="{569FB7D3-2C89-448A-8572-B3A508C2166A}" srcOrd="3" destOrd="0" presId="urn:microsoft.com/office/officeart/2008/layout/VerticalCurvedList"/>
    <dgm:cxn modelId="{63497E94-2819-48BC-A127-88CB231CB713}" type="presParOf" srcId="{D9DF21BB-3715-4BE3-B9A8-670EF55019B6}" destId="{BF0A013E-C16A-4F9A-8257-183E3994498E}" srcOrd="4" destOrd="0" presId="urn:microsoft.com/office/officeart/2008/layout/VerticalCurvedList"/>
    <dgm:cxn modelId="{23414B8F-C732-4CE7-BEB4-002C8AE84AD6}" type="presParOf" srcId="{BF0A013E-C16A-4F9A-8257-183E3994498E}" destId="{5FCF96CA-5AB3-4E40-929E-0A2CFB1DAE02}" srcOrd="0" destOrd="0" presId="urn:microsoft.com/office/officeart/2008/layout/VerticalCurvedList"/>
    <dgm:cxn modelId="{4EE2EE22-CCA6-48E2-91A7-452AA7008592}" type="presParOf" srcId="{D9DF21BB-3715-4BE3-B9A8-670EF55019B6}" destId="{4FC83FA2-DE51-4A94-883F-8CDAA6180384}" srcOrd="5" destOrd="0" presId="urn:microsoft.com/office/officeart/2008/layout/VerticalCurvedList"/>
    <dgm:cxn modelId="{E3AF0F8D-D462-4E6A-9FB0-893EA45F8216}" type="presParOf" srcId="{D9DF21BB-3715-4BE3-B9A8-670EF55019B6}" destId="{A7EA19DF-19C2-49C8-9E09-067A36873D37}" srcOrd="6" destOrd="0" presId="urn:microsoft.com/office/officeart/2008/layout/VerticalCurvedList"/>
    <dgm:cxn modelId="{E7DDDFB5-D5B2-4DCB-8DE5-C3977E29E03F}" type="presParOf" srcId="{A7EA19DF-19C2-49C8-9E09-067A36873D37}" destId="{63BC0E66-2CAF-4122-92D2-6A1D749E0AF8}" srcOrd="0" destOrd="0" presId="urn:microsoft.com/office/officeart/2008/layout/VerticalCurvedList"/>
    <dgm:cxn modelId="{83589C79-200F-4A85-B2A0-29A9F3577D4B}" type="presParOf" srcId="{D9DF21BB-3715-4BE3-B9A8-670EF55019B6}" destId="{CBC7A659-445C-431D-A0A9-C16219FAC392}" srcOrd="7" destOrd="0" presId="urn:microsoft.com/office/officeart/2008/layout/VerticalCurvedList"/>
    <dgm:cxn modelId="{72F95D47-91AF-4BE1-AA4D-8D8D0EE01BB2}" type="presParOf" srcId="{D9DF21BB-3715-4BE3-B9A8-670EF55019B6}" destId="{0F10E95A-7C99-4641-957D-88ADD80AE286}" srcOrd="8" destOrd="0" presId="urn:microsoft.com/office/officeart/2008/layout/VerticalCurvedList"/>
    <dgm:cxn modelId="{8FBA8558-FADC-40F8-B558-75819F247F83}" type="presParOf" srcId="{0F10E95A-7C99-4641-957D-88ADD80AE286}" destId="{01082398-7A3F-436C-A1B5-F5E559429B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9B8F749-A7F8-4D43-8C95-D48451FB04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04D5187-36DA-4DB8-8671-CE3F12DA897C}">
      <dgm:prSet phldrT="[Testo]" custT="1"/>
      <dgm:spPr>
        <a:solidFill>
          <a:srgbClr val="5E90A6"/>
        </a:solidFill>
      </dgm:spPr>
      <dgm:t>
        <a:bodyPr/>
        <a:lstStyle/>
        <a:p>
          <a:pPr algn="ctr"/>
          <a:r>
            <a:rPr lang="it-IT" sz="2800" dirty="0" smtClean="0"/>
            <a:t>Formazione sulla cultura della Sicurezza Certificazione INAIL</a:t>
          </a:r>
          <a:endParaRPr lang="it-IT" sz="2800" dirty="0"/>
        </a:p>
      </dgm:t>
    </dgm:pt>
    <dgm:pt modelId="{F668CCD7-A2EB-4B31-835E-F05C1C1E05D5}" type="parTrans" cxnId="{897351F2-FF35-4C95-B31A-5E35B02D3B82}">
      <dgm:prSet/>
      <dgm:spPr/>
      <dgm:t>
        <a:bodyPr/>
        <a:lstStyle/>
        <a:p>
          <a:endParaRPr lang="it-IT"/>
        </a:p>
      </dgm:t>
    </dgm:pt>
    <dgm:pt modelId="{0CBB473B-E703-4AD8-8C90-C559AD7FB41A}" type="sibTrans" cxnId="{897351F2-FF35-4C95-B31A-5E35B02D3B82}">
      <dgm:prSet/>
      <dgm:spPr/>
      <dgm:t>
        <a:bodyPr/>
        <a:lstStyle/>
        <a:p>
          <a:endParaRPr lang="it-IT"/>
        </a:p>
      </dgm:t>
    </dgm:pt>
    <dgm:pt modelId="{A727AAB3-03E9-4245-8D0E-11B0C4498543}">
      <dgm:prSet phldrT="[Testo]" custT="1"/>
      <dgm:spPr>
        <a:solidFill>
          <a:srgbClr val="AECEDA"/>
        </a:solidFill>
      </dgm:spPr>
      <dgm:t>
        <a:bodyPr/>
        <a:lstStyle/>
        <a:p>
          <a:pPr algn="ctr"/>
          <a:r>
            <a:rPr lang="it-IT" sz="2800" dirty="0" smtClean="0"/>
            <a:t>Educazione Stradale</a:t>
          </a:r>
          <a:endParaRPr lang="it-IT" sz="2800" dirty="0"/>
        </a:p>
      </dgm:t>
    </dgm:pt>
    <dgm:pt modelId="{B80A60EF-2D13-400E-ACCB-EC3CCA75CBD9}" type="parTrans" cxnId="{34D82683-BBFB-4A89-8C55-F97176FC0654}">
      <dgm:prSet/>
      <dgm:spPr/>
      <dgm:t>
        <a:bodyPr/>
        <a:lstStyle/>
        <a:p>
          <a:endParaRPr lang="it-IT"/>
        </a:p>
      </dgm:t>
    </dgm:pt>
    <dgm:pt modelId="{524AECDE-7D08-4F15-801B-B0F0F3E898F1}" type="sibTrans" cxnId="{34D82683-BBFB-4A89-8C55-F97176FC0654}">
      <dgm:prSet/>
      <dgm:spPr/>
      <dgm:t>
        <a:bodyPr/>
        <a:lstStyle/>
        <a:p>
          <a:endParaRPr lang="it-IT"/>
        </a:p>
      </dgm:t>
    </dgm:pt>
    <dgm:pt modelId="{B7F36308-577B-4B01-A7C0-4372C5BCCB25}">
      <dgm:prSet phldrT="[Testo]" custT="1"/>
      <dgm:spPr>
        <a:solidFill>
          <a:srgbClr val="8AF3FE"/>
        </a:solidFill>
      </dgm:spPr>
      <dgm:t>
        <a:bodyPr/>
        <a:lstStyle/>
        <a:p>
          <a:pPr algn="ctr"/>
          <a:r>
            <a:rPr lang="it-IT" sz="2800" dirty="0" smtClean="0"/>
            <a:t>Formazione Docenti               aggiornamento professionale – BES</a:t>
          </a:r>
          <a:endParaRPr lang="it-IT" sz="2800" dirty="0"/>
        </a:p>
      </dgm:t>
    </dgm:pt>
    <dgm:pt modelId="{930F77B1-438D-4A1F-8557-38C9257587FB}" type="parTrans" cxnId="{8C7D4C18-4689-4596-8EB4-033A38031885}">
      <dgm:prSet/>
      <dgm:spPr/>
      <dgm:t>
        <a:bodyPr/>
        <a:lstStyle/>
        <a:p>
          <a:endParaRPr lang="it-IT"/>
        </a:p>
      </dgm:t>
    </dgm:pt>
    <dgm:pt modelId="{CDD50875-296E-4F79-9A66-FBD0597FA6E3}" type="sibTrans" cxnId="{8C7D4C18-4689-4596-8EB4-033A38031885}">
      <dgm:prSet/>
      <dgm:spPr/>
      <dgm:t>
        <a:bodyPr/>
        <a:lstStyle/>
        <a:p>
          <a:endParaRPr lang="it-IT"/>
        </a:p>
      </dgm:t>
    </dgm:pt>
    <dgm:pt modelId="{88336119-1E66-46D7-85D3-C848B793D6B7}" type="pres">
      <dgm:prSet presAssocID="{D9B8F749-A7F8-4D43-8C95-D48451FB04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D85E5479-9FDE-4251-A798-593C145F2D09}" type="pres">
      <dgm:prSet presAssocID="{D9B8F749-A7F8-4D43-8C95-D48451FB0418}" presName="Name1" presStyleCnt="0"/>
      <dgm:spPr/>
    </dgm:pt>
    <dgm:pt modelId="{FAC597EC-70F9-4C13-9E24-3A9E2933E8FD}" type="pres">
      <dgm:prSet presAssocID="{D9B8F749-A7F8-4D43-8C95-D48451FB0418}" presName="cycle" presStyleCnt="0"/>
      <dgm:spPr/>
    </dgm:pt>
    <dgm:pt modelId="{ACF8B21E-E010-4EB2-ACA2-E0C113E6EE43}" type="pres">
      <dgm:prSet presAssocID="{D9B8F749-A7F8-4D43-8C95-D48451FB0418}" presName="srcNode" presStyleLbl="node1" presStyleIdx="0" presStyleCnt="3"/>
      <dgm:spPr/>
    </dgm:pt>
    <dgm:pt modelId="{B426EFED-2B83-4009-A788-313B4C85E75D}" type="pres">
      <dgm:prSet presAssocID="{D9B8F749-A7F8-4D43-8C95-D48451FB0418}" presName="conn" presStyleLbl="parChTrans1D2" presStyleIdx="0" presStyleCnt="1"/>
      <dgm:spPr/>
      <dgm:t>
        <a:bodyPr/>
        <a:lstStyle/>
        <a:p>
          <a:endParaRPr lang="it-IT"/>
        </a:p>
      </dgm:t>
    </dgm:pt>
    <dgm:pt modelId="{6F6866AD-D3EA-468E-9D24-91462705B516}" type="pres">
      <dgm:prSet presAssocID="{D9B8F749-A7F8-4D43-8C95-D48451FB0418}" presName="extraNode" presStyleLbl="node1" presStyleIdx="0" presStyleCnt="3"/>
      <dgm:spPr/>
    </dgm:pt>
    <dgm:pt modelId="{B304F148-4E0A-4EAB-B552-BCBB17F94E3B}" type="pres">
      <dgm:prSet presAssocID="{D9B8F749-A7F8-4D43-8C95-D48451FB0418}" presName="dstNode" presStyleLbl="node1" presStyleIdx="0" presStyleCnt="3"/>
      <dgm:spPr/>
    </dgm:pt>
    <dgm:pt modelId="{A6E05BAD-828A-4C84-B33D-710F1E176A37}" type="pres">
      <dgm:prSet presAssocID="{C04D5187-36DA-4DB8-8671-CE3F12DA897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6B90D5-CFC9-4CC6-A613-58122AB749EB}" type="pres">
      <dgm:prSet presAssocID="{C04D5187-36DA-4DB8-8671-CE3F12DA897C}" presName="accent_1" presStyleCnt="0"/>
      <dgm:spPr/>
    </dgm:pt>
    <dgm:pt modelId="{6F866D67-4AA1-486C-A424-CCB98E5F9152}" type="pres">
      <dgm:prSet presAssocID="{C04D5187-36DA-4DB8-8671-CE3F12DA897C}" presName="accentRepeatNode" presStyleLbl="solidFgAcc1" presStyleIdx="0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19ED110-57C4-4FD0-AAA0-EEE05DC94F53}" type="pres">
      <dgm:prSet presAssocID="{A727AAB3-03E9-4245-8D0E-11B0C449854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4E3247-1613-4B09-9721-4690FF35B542}" type="pres">
      <dgm:prSet presAssocID="{A727AAB3-03E9-4245-8D0E-11B0C4498543}" presName="accent_2" presStyleCnt="0"/>
      <dgm:spPr/>
    </dgm:pt>
    <dgm:pt modelId="{2312F8A7-45E7-4863-81A4-3F6F090D8EFA}" type="pres">
      <dgm:prSet presAssocID="{A727AAB3-03E9-4245-8D0E-11B0C4498543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4C4666-B5F4-42AC-B826-64FA5099FC1C}" type="pres">
      <dgm:prSet presAssocID="{B7F36308-577B-4B01-A7C0-4372C5BCCB2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45EB99-1661-4E40-8B90-7DAE37A9737A}" type="pres">
      <dgm:prSet presAssocID="{B7F36308-577B-4B01-A7C0-4372C5BCCB25}" presName="accent_3" presStyleCnt="0"/>
      <dgm:spPr/>
    </dgm:pt>
    <dgm:pt modelId="{2D915B07-F072-45A6-84ED-8735985FEF1D}" type="pres">
      <dgm:prSet presAssocID="{B7F36308-577B-4B01-A7C0-4372C5BCCB25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4B4AF871-4ABC-48ED-82B6-1AEA184BC730}" type="presOf" srcId="{0CBB473B-E703-4AD8-8C90-C559AD7FB41A}" destId="{B426EFED-2B83-4009-A788-313B4C85E75D}" srcOrd="0" destOrd="0" presId="urn:microsoft.com/office/officeart/2008/layout/VerticalCurvedList"/>
    <dgm:cxn modelId="{897351F2-FF35-4C95-B31A-5E35B02D3B82}" srcId="{D9B8F749-A7F8-4D43-8C95-D48451FB0418}" destId="{C04D5187-36DA-4DB8-8671-CE3F12DA897C}" srcOrd="0" destOrd="0" parTransId="{F668CCD7-A2EB-4B31-835E-F05C1C1E05D5}" sibTransId="{0CBB473B-E703-4AD8-8C90-C559AD7FB41A}"/>
    <dgm:cxn modelId="{8C7D4C18-4689-4596-8EB4-033A38031885}" srcId="{D9B8F749-A7F8-4D43-8C95-D48451FB0418}" destId="{B7F36308-577B-4B01-A7C0-4372C5BCCB25}" srcOrd="2" destOrd="0" parTransId="{930F77B1-438D-4A1F-8557-38C9257587FB}" sibTransId="{CDD50875-296E-4F79-9A66-FBD0597FA6E3}"/>
    <dgm:cxn modelId="{129CC399-259D-4267-AD78-3A0869091433}" type="presOf" srcId="{B7F36308-577B-4B01-A7C0-4372C5BCCB25}" destId="{984C4666-B5F4-42AC-B826-64FA5099FC1C}" srcOrd="0" destOrd="0" presId="urn:microsoft.com/office/officeart/2008/layout/VerticalCurvedList"/>
    <dgm:cxn modelId="{31A183A7-744A-463E-873F-07370B2EDF5B}" type="presOf" srcId="{A727AAB3-03E9-4245-8D0E-11B0C4498543}" destId="{219ED110-57C4-4FD0-AAA0-EEE05DC94F53}" srcOrd="0" destOrd="0" presId="urn:microsoft.com/office/officeart/2008/layout/VerticalCurvedList"/>
    <dgm:cxn modelId="{34D82683-BBFB-4A89-8C55-F97176FC0654}" srcId="{D9B8F749-A7F8-4D43-8C95-D48451FB0418}" destId="{A727AAB3-03E9-4245-8D0E-11B0C4498543}" srcOrd="1" destOrd="0" parTransId="{B80A60EF-2D13-400E-ACCB-EC3CCA75CBD9}" sibTransId="{524AECDE-7D08-4F15-801B-B0F0F3E898F1}"/>
    <dgm:cxn modelId="{AEB8DADE-B573-4C8D-9055-C9B83542F7DB}" type="presOf" srcId="{D9B8F749-A7F8-4D43-8C95-D48451FB0418}" destId="{88336119-1E66-46D7-85D3-C848B793D6B7}" srcOrd="0" destOrd="0" presId="urn:microsoft.com/office/officeart/2008/layout/VerticalCurvedList"/>
    <dgm:cxn modelId="{845A6219-1BBE-4DFA-840D-E69405761CA8}" type="presOf" srcId="{C04D5187-36DA-4DB8-8671-CE3F12DA897C}" destId="{A6E05BAD-828A-4C84-B33D-710F1E176A37}" srcOrd="0" destOrd="0" presId="urn:microsoft.com/office/officeart/2008/layout/VerticalCurvedList"/>
    <dgm:cxn modelId="{77567FAB-CC61-4F34-904E-CD55C3856084}" type="presParOf" srcId="{88336119-1E66-46D7-85D3-C848B793D6B7}" destId="{D85E5479-9FDE-4251-A798-593C145F2D09}" srcOrd="0" destOrd="0" presId="urn:microsoft.com/office/officeart/2008/layout/VerticalCurvedList"/>
    <dgm:cxn modelId="{9D871588-CFE1-4FFC-89C7-D726397CD383}" type="presParOf" srcId="{D85E5479-9FDE-4251-A798-593C145F2D09}" destId="{FAC597EC-70F9-4C13-9E24-3A9E2933E8FD}" srcOrd="0" destOrd="0" presId="urn:microsoft.com/office/officeart/2008/layout/VerticalCurvedList"/>
    <dgm:cxn modelId="{B909A347-B18B-472C-86F9-03D01A3127B6}" type="presParOf" srcId="{FAC597EC-70F9-4C13-9E24-3A9E2933E8FD}" destId="{ACF8B21E-E010-4EB2-ACA2-E0C113E6EE43}" srcOrd="0" destOrd="0" presId="urn:microsoft.com/office/officeart/2008/layout/VerticalCurvedList"/>
    <dgm:cxn modelId="{156363C6-E696-447A-80CA-517633B0ED24}" type="presParOf" srcId="{FAC597EC-70F9-4C13-9E24-3A9E2933E8FD}" destId="{B426EFED-2B83-4009-A788-313B4C85E75D}" srcOrd="1" destOrd="0" presId="urn:microsoft.com/office/officeart/2008/layout/VerticalCurvedList"/>
    <dgm:cxn modelId="{F880058B-FD84-44D1-AFF4-C2320745F175}" type="presParOf" srcId="{FAC597EC-70F9-4C13-9E24-3A9E2933E8FD}" destId="{6F6866AD-D3EA-468E-9D24-91462705B516}" srcOrd="2" destOrd="0" presId="urn:microsoft.com/office/officeart/2008/layout/VerticalCurvedList"/>
    <dgm:cxn modelId="{2E4776DE-BDCA-449C-ACF6-3AC198703BBA}" type="presParOf" srcId="{FAC597EC-70F9-4C13-9E24-3A9E2933E8FD}" destId="{B304F148-4E0A-4EAB-B552-BCBB17F94E3B}" srcOrd="3" destOrd="0" presId="urn:microsoft.com/office/officeart/2008/layout/VerticalCurvedList"/>
    <dgm:cxn modelId="{09F018CD-EC91-4D79-A7E8-2D0B35C2E7AF}" type="presParOf" srcId="{D85E5479-9FDE-4251-A798-593C145F2D09}" destId="{A6E05BAD-828A-4C84-B33D-710F1E176A37}" srcOrd="1" destOrd="0" presId="urn:microsoft.com/office/officeart/2008/layout/VerticalCurvedList"/>
    <dgm:cxn modelId="{8314D562-C597-4702-ACA1-93456E5CAFD4}" type="presParOf" srcId="{D85E5479-9FDE-4251-A798-593C145F2D09}" destId="{3E6B90D5-CFC9-4CC6-A613-58122AB749EB}" srcOrd="2" destOrd="0" presId="urn:microsoft.com/office/officeart/2008/layout/VerticalCurvedList"/>
    <dgm:cxn modelId="{01D78CC3-1678-44DB-A01F-B01836ADFF08}" type="presParOf" srcId="{3E6B90D5-CFC9-4CC6-A613-58122AB749EB}" destId="{6F866D67-4AA1-486C-A424-CCB98E5F9152}" srcOrd="0" destOrd="0" presId="urn:microsoft.com/office/officeart/2008/layout/VerticalCurvedList"/>
    <dgm:cxn modelId="{FE194567-BBC9-4F70-B184-04821C472ED6}" type="presParOf" srcId="{D85E5479-9FDE-4251-A798-593C145F2D09}" destId="{219ED110-57C4-4FD0-AAA0-EEE05DC94F53}" srcOrd="3" destOrd="0" presId="urn:microsoft.com/office/officeart/2008/layout/VerticalCurvedList"/>
    <dgm:cxn modelId="{9C69488A-5895-4633-9F0D-C6D2DF8FFC3C}" type="presParOf" srcId="{D85E5479-9FDE-4251-A798-593C145F2D09}" destId="{C54E3247-1613-4B09-9721-4690FF35B542}" srcOrd="4" destOrd="0" presId="urn:microsoft.com/office/officeart/2008/layout/VerticalCurvedList"/>
    <dgm:cxn modelId="{AB807894-9EEE-44AE-A69A-8D20F687247B}" type="presParOf" srcId="{C54E3247-1613-4B09-9721-4690FF35B542}" destId="{2312F8A7-45E7-4863-81A4-3F6F090D8EFA}" srcOrd="0" destOrd="0" presId="urn:microsoft.com/office/officeart/2008/layout/VerticalCurvedList"/>
    <dgm:cxn modelId="{12BAC6A6-735F-4C58-82CF-7BA6CAD3E8C7}" type="presParOf" srcId="{D85E5479-9FDE-4251-A798-593C145F2D09}" destId="{984C4666-B5F4-42AC-B826-64FA5099FC1C}" srcOrd="5" destOrd="0" presId="urn:microsoft.com/office/officeart/2008/layout/VerticalCurvedList"/>
    <dgm:cxn modelId="{26E2142D-039C-43FE-96DE-7729A60235A6}" type="presParOf" srcId="{D85E5479-9FDE-4251-A798-593C145F2D09}" destId="{9545EB99-1661-4E40-8B90-7DAE37A9737A}" srcOrd="6" destOrd="0" presId="urn:microsoft.com/office/officeart/2008/layout/VerticalCurvedList"/>
    <dgm:cxn modelId="{AE10B38D-9AB7-4744-B148-4C063A859FB3}" type="presParOf" srcId="{9545EB99-1661-4E40-8B90-7DAE37A9737A}" destId="{2D915B07-F072-45A6-84ED-8735985FEF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94810-0B47-4B7D-9482-221276E32715}" type="doc">
      <dgm:prSet loTypeId="urn:microsoft.com/office/officeart/2005/8/layout/arrow2" loCatId="process" qsTypeId="urn:microsoft.com/office/officeart/2005/8/quickstyle/3d3" qsCatId="3D" csTypeId="urn:microsoft.com/office/officeart/2005/8/colors/accent4_4" csCatId="accent4" phldr="1"/>
      <dgm:spPr/>
    </dgm:pt>
    <dgm:pt modelId="{5775F779-01EA-43FA-9ACA-F82703B0A37D}">
      <dgm:prSet phldrT="[Testo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it-IT" sz="1800" dirty="0" smtClean="0"/>
            <a:t>                     ECDL,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it-IT" sz="1800" dirty="0" smtClean="0"/>
            <a:t>certificazioni lingue</a:t>
          </a:r>
          <a:endParaRPr lang="it-IT" sz="1800" dirty="0"/>
        </a:p>
      </dgm:t>
    </dgm:pt>
    <dgm:pt modelId="{54BB3857-2B07-44D4-9ABF-91A3B58DC20C}" type="parTrans" cxnId="{8C2BEC86-FFAF-4097-8E6A-5165F43B3D03}">
      <dgm:prSet/>
      <dgm:spPr/>
      <dgm:t>
        <a:bodyPr/>
        <a:lstStyle/>
        <a:p>
          <a:endParaRPr lang="it-IT"/>
        </a:p>
      </dgm:t>
    </dgm:pt>
    <dgm:pt modelId="{2F19AD0A-1B45-4E3B-84D5-43DB92CB0E07}" type="sibTrans" cxnId="{8C2BEC86-FFAF-4097-8E6A-5165F43B3D03}">
      <dgm:prSet/>
      <dgm:spPr/>
      <dgm:t>
        <a:bodyPr/>
        <a:lstStyle/>
        <a:p>
          <a:endParaRPr lang="it-IT"/>
        </a:p>
      </dgm:t>
    </dgm:pt>
    <dgm:pt modelId="{77D0E6D2-B364-4784-B3BB-51B81957E1C7}">
      <dgm:prSet phldrT="[Testo]" custT="1"/>
      <dgm:spPr/>
      <dgm:t>
        <a:bodyPr/>
        <a:lstStyle/>
        <a:p>
          <a:r>
            <a:rPr lang="it-IT" sz="1800" dirty="0" smtClean="0"/>
            <a:t>Olimpiadi di matematica, </a:t>
          </a:r>
          <a:r>
            <a:rPr lang="it-IT" sz="1800" dirty="0" err="1" smtClean="0"/>
            <a:t>certamen</a:t>
          </a:r>
          <a:endParaRPr lang="it-IT" sz="1800" dirty="0"/>
        </a:p>
      </dgm:t>
    </dgm:pt>
    <dgm:pt modelId="{C1377349-0DF7-4730-AE61-3C2D4962C114}" type="parTrans" cxnId="{3F030672-B261-472C-A05B-E7F88EB3238F}">
      <dgm:prSet/>
      <dgm:spPr/>
      <dgm:t>
        <a:bodyPr/>
        <a:lstStyle/>
        <a:p>
          <a:endParaRPr lang="it-IT"/>
        </a:p>
      </dgm:t>
    </dgm:pt>
    <dgm:pt modelId="{29079002-E018-44CF-A0C3-0C05BD537B6C}" type="sibTrans" cxnId="{3F030672-B261-472C-A05B-E7F88EB3238F}">
      <dgm:prSet/>
      <dgm:spPr/>
      <dgm:t>
        <a:bodyPr/>
        <a:lstStyle/>
        <a:p>
          <a:endParaRPr lang="it-IT"/>
        </a:p>
      </dgm:t>
    </dgm:pt>
    <dgm:pt modelId="{329E4423-383D-47D1-AACA-75843AA408DD}">
      <dgm:prSet phldrT="[Testo]" custT="1"/>
      <dgm:spPr/>
      <dgm:t>
        <a:bodyPr/>
        <a:lstStyle/>
        <a:p>
          <a:r>
            <a:rPr lang="it-IT" sz="1800" dirty="0" smtClean="0"/>
            <a:t>Progetti culturali, </a:t>
          </a:r>
          <a:r>
            <a:rPr lang="it-IT" sz="1800" dirty="0" err="1" smtClean="0"/>
            <a:t>stages</a:t>
          </a:r>
          <a:r>
            <a:rPr lang="it-IT" sz="1800" dirty="0" smtClean="0"/>
            <a:t>, scambi</a:t>
          </a:r>
          <a:endParaRPr lang="it-IT" sz="1800" dirty="0"/>
        </a:p>
      </dgm:t>
    </dgm:pt>
    <dgm:pt modelId="{63F61562-F660-4B36-A171-25A7FF19E3BE}" type="parTrans" cxnId="{F7A2810C-934E-4634-9C1C-D1EA2F640A96}">
      <dgm:prSet/>
      <dgm:spPr/>
      <dgm:t>
        <a:bodyPr/>
        <a:lstStyle/>
        <a:p>
          <a:endParaRPr lang="it-IT"/>
        </a:p>
      </dgm:t>
    </dgm:pt>
    <dgm:pt modelId="{C00449DE-ECC0-4B4F-A1F2-62CFF0E92639}" type="sibTrans" cxnId="{F7A2810C-934E-4634-9C1C-D1EA2F640A96}">
      <dgm:prSet/>
      <dgm:spPr/>
      <dgm:t>
        <a:bodyPr/>
        <a:lstStyle/>
        <a:p>
          <a:endParaRPr lang="it-IT"/>
        </a:p>
      </dgm:t>
    </dgm:pt>
    <dgm:pt modelId="{569EAEB3-A9C7-4176-AD96-317248EB692E}" type="pres">
      <dgm:prSet presAssocID="{2CE94810-0B47-4B7D-9482-221276E32715}" presName="arrowDiagram" presStyleCnt="0">
        <dgm:presLayoutVars>
          <dgm:chMax val="5"/>
          <dgm:dir/>
          <dgm:resizeHandles val="exact"/>
        </dgm:presLayoutVars>
      </dgm:prSet>
      <dgm:spPr/>
    </dgm:pt>
    <dgm:pt modelId="{6F4C9C5D-338A-4BC4-8669-E38B477A9F32}" type="pres">
      <dgm:prSet presAssocID="{2CE94810-0B47-4B7D-9482-221276E32715}" presName="arrow" presStyleLbl="bgShp" presStyleIdx="0" presStyleCnt="1" custAng="10800000" custScaleX="84240" custScaleY="87451" custLinFactNeighborX="5619" custLinFactNeighborY="38854"/>
      <dgm:spPr/>
    </dgm:pt>
    <dgm:pt modelId="{B1ADABD2-E0C9-4A60-96DA-44B1013C0B21}" type="pres">
      <dgm:prSet presAssocID="{2CE94810-0B47-4B7D-9482-221276E32715}" presName="arrowDiagram3" presStyleCnt="0"/>
      <dgm:spPr/>
    </dgm:pt>
    <dgm:pt modelId="{88923D45-B47F-4CEA-A3E2-BA5D9CE93F97}" type="pres">
      <dgm:prSet presAssocID="{5775F779-01EA-43FA-9ACA-F82703B0A37D}" presName="bullet3a" presStyleLbl="node1" presStyleIdx="0" presStyleCnt="3" custLinFactX="1156968" custLinFactY="-200000" custLinFactNeighborX="1200000" custLinFactNeighborY="-277779"/>
      <dgm:spPr/>
    </dgm:pt>
    <dgm:pt modelId="{C0C4C93F-AC86-48B7-A85A-811554466A7E}" type="pres">
      <dgm:prSet presAssocID="{5775F779-01EA-43FA-9ACA-F82703B0A37D}" presName="textBox3a" presStyleLbl="revTx" presStyleIdx="0" presStyleCnt="3" custScaleX="156424" custScaleY="44917" custLinFactX="100000" custLinFactY="-3512" custLinFactNeighborX="133898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A57B49-6827-45BD-8D16-F265484D776D}" type="pres">
      <dgm:prSet presAssocID="{77D0E6D2-B364-4784-B3BB-51B81957E1C7}" presName="bullet3b" presStyleLbl="node1" presStyleIdx="1" presStyleCnt="3" custScaleX="71365" custScaleY="71364" custLinFactX="200000" custLinFactY="100000" custLinFactNeighborX="204804" custLinFactNeighborY="192692"/>
      <dgm:spPr/>
    </dgm:pt>
    <dgm:pt modelId="{D5F823E7-BFFD-4092-B8BC-2E07DDD2E0AC}" type="pres">
      <dgm:prSet presAssocID="{77D0E6D2-B364-4784-B3BB-51B81957E1C7}" presName="textBox3b" presStyleLbl="revTx" presStyleIdx="1" presStyleCnt="3" custScaleX="161683" custScaleY="22376" custLinFactX="7695" custLinFactNeighborX="100000" custLinFactNeighborY="96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9A8F44-8C1A-4B09-BD4B-3953D48370ED}" type="pres">
      <dgm:prSet presAssocID="{329E4423-383D-47D1-AACA-75843AA408DD}" presName="bullet3c" presStyleLbl="node1" presStyleIdx="2" presStyleCnt="3" custScaleX="85863" custScaleY="85863" custLinFactX="-200000" custLinFactY="200000" custLinFactNeighborX="-299590" custLinFactNeighborY="241410"/>
      <dgm:spPr/>
    </dgm:pt>
    <dgm:pt modelId="{F62636ED-5C73-4851-9D6D-A213BB7A90AD}" type="pres">
      <dgm:prSet presAssocID="{329E4423-383D-47D1-AACA-75843AA408DD}" presName="textBox3c" presStyleLbl="revTx" presStyleIdx="2" presStyleCnt="3" custScaleX="139487" custScaleY="20996" custLinFactX="-40890" custLinFactNeighborX="-100000" custLinFactNeighborY="377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4CEC62A-2C80-49D1-B318-5A1088DB06AC}" type="presOf" srcId="{77D0E6D2-B364-4784-B3BB-51B81957E1C7}" destId="{D5F823E7-BFFD-4092-B8BC-2E07DDD2E0AC}" srcOrd="0" destOrd="0" presId="urn:microsoft.com/office/officeart/2005/8/layout/arrow2"/>
    <dgm:cxn modelId="{F7A2810C-934E-4634-9C1C-D1EA2F640A96}" srcId="{2CE94810-0B47-4B7D-9482-221276E32715}" destId="{329E4423-383D-47D1-AACA-75843AA408DD}" srcOrd="2" destOrd="0" parTransId="{63F61562-F660-4B36-A171-25A7FF19E3BE}" sibTransId="{C00449DE-ECC0-4B4F-A1F2-62CFF0E92639}"/>
    <dgm:cxn modelId="{7E940926-B0B8-492E-BE0D-3282EF11054F}" type="presOf" srcId="{329E4423-383D-47D1-AACA-75843AA408DD}" destId="{F62636ED-5C73-4851-9D6D-A213BB7A90AD}" srcOrd="0" destOrd="0" presId="urn:microsoft.com/office/officeart/2005/8/layout/arrow2"/>
    <dgm:cxn modelId="{D6610951-A020-4E39-8685-7704A9238327}" type="presOf" srcId="{5775F779-01EA-43FA-9ACA-F82703B0A37D}" destId="{C0C4C93F-AC86-48B7-A85A-811554466A7E}" srcOrd="0" destOrd="0" presId="urn:microsoft.com/office/officeart/2005/8/layout/arrow2"/>
    <dgm:cxn modelId="{2C7562EF-20FE-49C8-91F0-6119103C5EBA}" type="presOf" srcId="{2CE94810-0B47-4B7D-9482-221276E32715}" destId="{569EAEB3-A9C7-4176-AD96-317248EB692E}" srcOrd="0" destOrd="0" presId="urn:microsoft.com/office/officeart/2005/8/layout/arrow2"/>
    <dgm:cxn modelId="{8C2BEC86-FFAF-4097-8E6A-5165F43B3D03}" srcId="{2CE94810-0B47-4B7D-9482-221276E32715}" destId="{5775F779-01EA-43FA-9ACA-F82703B0A37D}" srcOrd="0" destOrd="0" parTransId="{54BB3857-2B07-44D4-9ABF-91A3B58DC20C}" sibTransId="{2F19AD0A-1B45-4E3B-84D5-43DB92CB0E07}"/>
    <dgm:cxn modelId="{3F030672-B261-472C-A05B-E7F88EB3238F}" srcId="{2CE94810-0B47-4B7D-9482-221276E32715}" destId="{77D0E6D2-B364-4784-B3BB-51B81957E1C7}" srcOrd="1" destOrd="0" parTransId="{C1377349-0DF7-4730-AE61-3C2D4962C114}" sibTransId="{29079002-E018-44CF-A0C3-0C05BD537B6C}"/>
    <dgm:cxn modelId="{0F4233A3-237A-4A8F-87DF-3BC38BB9C847}" type="presParOf" srcId="{569EAEB3-A9C7-4176-AD96-317248EB692E}" destId="{6F4C9C5D-338A-4BC4-8669-E38B477A9F32}" srcOrd="0" destOrd="0" presId="urn:microsoft.com/office/officeart/2005/8/layout/arrow2"/>
    <dgm:cxn modelId="{4CF42A3B-C057-49A5-B2BC-CEF44B77C367}" type="presParOf" srcId="{569EAEB3-A9C7-4176-AD96-317248EB692E}" destId="{B1ADABD2-E0C9-4A60-96DA-44B1013C0B21}" srcOrd="1" destOrd="0" presId="urn:microsoft.com/office/officeart/2005/8/layout/arrow2"/>
    <dgm:cxn modelId="{036E41B3-AFF7-48E3-AA4A-B53C3AB6617F}" type="presParOf" srcId="{B1ADABD2-E0C9-4A60-96DA-44B1013C0B21}" destId="{88923D45-B47F-4CEA-A3E2-BA5D9CE93F97}" srcOrd="0" destOrd="0" presId="urn:microsoft.com/office/officeart/2005/8/layout/arrow2"/>
    <dgm:cxn modelId="{49DF7BA9-0FA9-43B8-B0FC-19D7BFD8AAAE}" type="presParOf" srcId="{B1ADABD2-E0C9-4A60-96DA-44B1013C0B21}" destId="{C0C4C93F-AC86-48B7-A85A-811554466A7E}" srcOrd="1" destOrd="0" presId="urn:microsoft.com/office/officeart/2005/8/layout/arrow2"/>
    <dgm:cxn modelId="{D9F8BBEB-EFBD-4D79-9C75-82C3F45D14CA}" type="presParOf" srcId="{B1ADABD2-E0C9-4A60-96DA-44B1013C0B21}" destId="{D1A57B49-6827-45BD-8D16-F265484D776D}" srcOrd="2" destOrd="0" presId="urn:microsoft.com/office/officeart/2005/8/layout/arrow2"/>
    <dgm:cxn modelId="{13027899-3836-4B6C-941B-D27672F217F7}" type="presParOf" srcId="{B1ADABD2-E0C9-4A60-96DA-44B1013C0B21}" destId="{D5F823E7-BFFD-4092-B8BC-2E07DDD2E0AC}" srcOrd="3" destOrd="0" presId="urn:microsoft.com/office/officeart/2005/8/layout/arrow2"/>
    <dgm:cxn modelId="{94F89456-43C3-4BD7-8918-828BEEDEDD76}" type="presParOf" srcId="{B1ADABD2-E0C9-4A60-96DA-44B1013C0B21}" destId="{DA9A8F44-8C1A-4B09-BD4B-3953D48370ED}" srcOrd="4" destOrd="0" presId="urn:microsoft.com/office/officeart/2005/8/layout/arrow2"/>
    <dgm:cxn modelId="{AE8AFC5E-1C57-4DF4-8940-B4D265A970CB}" type="presParOf" srcId="{B1ADABD2-E0C9-4A60-96DA-44B1013C0B21}" destId="{F62636ED-5C73-4851-9D6D-A213BB7A90A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654540-0FED-4830-A33C-A7AD90D745EF}" type="doc">
      <dgm:prSet loTypeId="urn:microsoft.com/office/officeart/2005/8/layout/rings+Icon" loCatId="officeonline" qsTypeId="urn:microsoft.com/office/officeart/2005/8/quickstyle/3d1" qsCatId="3D" csTypeId="urn:microsoft.com/office/officeart/2005/8/colors/colorful4" csCatId="colorful" phldr="1"/>
      <dgm:spPr/>
    </dgm:pt>
    <dgm:pt modelId="{195735AC-2067-4F3A-A9FE-ABC492B902A4}">
      <dgm:prSet phldrT="[Testo]" custT="1"/>
      <dgm:spPr/>
      <dgm:t>
        <a:bodyPr/>
        <a:lstStyle/>
        <a:p>
          <a:r>
            <a:rPr lang="it-IT" sz="1800" dirty="0" smtClean="0"/>
            <a:t>FUNZIONALE DEI SERVIZI</a:t>
          </a:r>
          <a:endParaRPr lang="it-IT" sz="1800" dirty="0"/>
        </a:p>
      </dgm:t>
    </dgm:pt>
    <dgm:pt modelId="{3F3A1321-7865-4719-9D73-1975967126E8}" type="parTrans" cxnId="{3110D3AD-7592-41A2-BB24-C495B51512CE}">
      <dgm:prSet/>
      <dgm:spPr/>
      <dgm:t>
        <a:bodyPr/>
        <a:lstStyle/>
        <a:p>
          <a:endParaRPr lang="it-IT"/>
        </a:p>
      </dgm:t>
    </dgm:pt>
    <dgm:pt modelId="{52F2EACA-6E0E-4CCD-8600-D9596429F5E5}" type="sibTrans" cxnId="{3110D3AD-7592-41A2-BB24-C495B51512CE}">
      <dgm:prSet/>
      <dgm:spPr/>
      <dgm:t>
        <a:bodyPr/>
        <a:lstStyle/>
        <a:p>
          <a:endParaRPr lang="it-IT"/>
        </a:p>
      </dgm:t>
    </dgm:pt>
    <dgm:pt modelId="{756AD6C8-9657-47DA-B834-62177E1EF3AC}">
      <dgm:prSet phldrT="[Testo]" phldr="1"/>
      <dgm:spPr/>
      <dgm:t>
        <a:bodyPr/>
        <a:lstStyle/>
        <a:p>
          <a:endParaRPr lang="it-IT"/>
        </a:p>
      </dgm:t>
    </dgm:pt>
    <dgm:pt modelId="{DF51FFE9-8A84-431D-8954-39742C776E6D}" type="parTrans" cxnId="{30E3DE5F-B225-4A1F-B524-B330738A3337}">
      <dgm:prSet/>
      <dgm:spPr/>
      <dgm:t>
        <a:bodyPr/>
        <a:lstStyle/>
        <a:p>
          <a:endParaRPr lang="it-IT"/>
        </a:p>
      </dgm:t>
    </dgm:pt>
    <dgm:pt modelId="{946A1F53-A23B-4B30-92D3-298DCAB05153}" type="sibTrans" cxnId="{30E3DE5F-B225-4A1F-B524-B330738A3337}">
      <dgm:prSet/>
      <dgm:spPr/>
      <dgm:t>
        <a:bodyPr/>
        <a:lstStyle/>
        <a:p>
          <a:endParaRPr lang="it-IT"/>
        </a:p>
      </dgm:t>
    </dgm:pt>
    <dgm:pt modelId="{F3EF3A7F-1A6D-4DD0-9F9A-AF2EA1FF49D6}">
      <dgm:prSet phldrT="[Testo]" phldr="1"/>
      <dgm:spPr/>
      <dgm:t>
        <a:bodyPr/>
        <a:lstStyle/>
        <a:p>
          <a:endParaRPr lang="it-IT" dirty="0"/>
        </a:p>
      </dgm:t>
    </dgm:pt>
    <dgm:pt modelId="{9CCC569F-58B6-4068-86AD-E953CA1AC504}" type="parTrans" cxnId="{A1F1DE9B-29C9-4844-A22B-927A28110752}">
      <dgm:prSet/>
      <dgm:spPr/>
      <dgm:t>
        <a:bodyPr/>
        <a:lstStyle/>
        <a:p>
          <a:endParaRPr lang="it-IT"/>
        </a:p>
      </dgm:t>
    </dgm:pt>
    <dgm:pt modelId="{328ABEF6-DE5F-4CAC-9F14-E7951FF1C312}" type="sibTrans" cxnId="{A1F1DE9B-29C9-4844-A22B-927A28110752}">
      <dgm:prSet/>
      <dgm:spPr/>
      <dgm:t>
        <a:bodyPr/>
        <a:lstStyle/>
        <a:p>
          <a:endParaRPr lang="it-IT"/>
        </a:p>
      </dgm:t>
    </dgm:pt>
    <dgm:pt modelId="{E0EF4F0F-CE00-4D12-A05D-CA15AD2EDCF2}">
      <dgm:prSet phldrT="[Testo]"/>
      <dgm:spPr/>
      <dgm:t>
        <a:bodyPr/>
        <a:lstStyle/>
        <a:p>
          <a:endParaRPr lang="it-IT" dirty="0"/>
        </a:p>
      </dgm:t>
    </dgm:pt>
    <dgm:pt modelId="{3FB4183B-0D36-4A0A-8EC7-4FC9721AD474}" type="parTrans" cxnId="{55ED5C7D-9DB6-4D9B-813F-A8369CE29D0C}">
      <dgm:prSet/>
      <dgm:spPr/>
      <dgm:t>
        <a:bodyPr/>
        <a:lstStyle/>
        <a:p>
          <a:endParaRPr lang="it-IT"/>
        </a:p>
      </dgm:t>
    </dgm:pt>
    <dgm:pt modelId="{37448B14-9F8C-40DC-B970-D4EACDD9C1B6}" type="sibTrans" cxnId="{55ED5C7D-9DB6-4D9B-813F-A8369CE29D0C}">
      <dgm:prSet/>
      <dgm:spPr/>
      <dgm:t>
        <a:bodyPr/>
        <a:lstStyle/>
        <a:p>
          <a:endParaRPr lang="it-IT"/>
        </a:p>
      </dgm:t>
    </dgm:pt>
    <dgm:pt modelId="{610DC607-87B2-48EE-9C14-9DABF847D994}">
      <dgm:prSet phldrT="[Testo]"/>
      <dgm:spPr/>
      <dgm:t>
        <a:bodyPr/>
        <a:lstStyle/>
        <a:p>
          <a:endParaRPr lang="it-IT" dirty="0"/>
        </a:p>
      </dgm:t>
    </dgm:pt>
    <dgm:pt modelId="{48781820-E791-41DC-A007-084B67217B53}" type="parTrans" cxnId="{62A01525-6C8A-4D35-AED5-71E9649DC877}">
      <dgm:prSet/>
      <dgm:spPr/>
      <dgm:t>
        <a:bodyPr/>
        <a:lstStyle/>
        <a:p>
          <a:endParaRPr lang="it-IT"/>
        </a:p>
      </dgm:t>
    </dgm:pt>
    <dgm:pt modelId="{98C26DA8-AAB9-48F0-B6FC-F76B74C55C2E}" type="sibTrans" cxnId="{62A01525-6C8A-4D35-AED5-71E9649DC877}">
      <dgm:prSet/>
      <dgm:spPr/>
      <dgm:t>
        <a:bodyPr/>
        <a:lstStyle/>
        <a:p>
          <a:endParaRPr lang="it-IT"/>
        </a:p>
      </dgm:t>
    </dgm:pt>
    <dgm:pt modelId="{EAC73760-D25D-4C67-A8E4-327789A5F3D4}">
      <dgm:prSet phldrT="[Testo]"/>
      <dgm:spPr/>
      <dgm:t>
        <a:bodyPr/>
        <a:lstStyle/>
        <a:p>
          <a:endParaRPr lang="it-IT" dirty="0"/>
        </a:p>
      </dgm:t>
    </dgm:pt>
    <dgm:pt modelId="{C9CA6925-11E3-4966-8572-8EAB6EB1F75B}" type="parTrans" cxnId="{A88F8F80-4D92-448E-BAD5-FE9F46CA05BC}">
      <dgm:prSet/>
      <dgm:spPr/>
      <dgm:t>
        <a:bodyPr/>
        <a:lstStyle/>
        <a:p>
          <a:endParaRPr lang="it-IT"/>
        </a:p>
      </dgm:t>
    </dgm:pt>
    <dgm:pt modelId="{3F05C301-861E-4CE5-BAFF-0B20B3764CA1}" type="sibTrans" cxnId="{A88F8F80-4D92-448E-BAD5-FE9F46CA05BC}">
      <dgm:prSet/>
      <dgm:spPr/>
      <dgm:t>
        <a:bodyPr/>
        <a:lstStyle/>
        <a:p>
          <a:endParaRPr lang="it-IT"/>
        </a:p>
      </dgm:t>
    </dgm:pt>
    <dgm:pt modelId="{6378E2F7-92CC-46D4-97CA-1D21DA9D503D}">
      <dgm:prSet phldrT="[Testo]" custT="1"/>
      <dgm:spPr/>
      <dgm:t>
        <a:bodyPr/>
        <a:lstStyle/>
        <a:p>
          <a:r>
            <a:rPr lang="it-IT" sz="1500" dirty="0" smtClean="0"/>
            <a:t>COMUNICAZIONE</a:t>
          </a:r>
          <a:endParaRPr lang="it-IT" sz="1500" dirty="0"/>
        </a:p>
      </dgm:t>
    </dgm:pt>
    <dgm:pt modelId="{EF2DF259-F582-432A-8F55-A6EBB1B36974}" type="parTrans" cxnId="{5997A927-26FE-4760-90C0-4D00959C2456}">
      <dgm:prSet/>
      <dgm:spPr/>
      <dgm:t>
        <a:bodyPr/>
        <a:lstStyle/>
        <a:p>
          <a:endParaRPr lang="it-IT"/>
        </a:p>
      </dgm:t>
    </dgm:pt>
    <dgm:pt modelId="{CFBB7167-19E6-4565-8675-2631D709A7B2}" type="sibTrans" cxnId="{5997A927-26FE-4760-90C0-4D00959C2456}">
      <dgm:prSet/>
      <dgm:spPr/>
      <dgm:t>
        <a:bodyPr/>
        <a:lstStyle/>
        <a:p>
          <a:endParaRPr lang="it-IT"/>
        </a:p>
      </dgm:t>
    </dgm:pt>
    <dgm:pt modelId="{A22CCF21-8D69-48C6-8BAE-B2898E6E6D22}">
      <dgm:prSet phldrT="[Testo]" custT="1"/>
      <dgm:spPr/>
      <dgm:t>
        <a:bodyPr/>
        <a:lstStyle/>
        <a:p>
          <a:r>
            <a:rPr lang="it-IT" sz="1800" dirty="0" smtClean="0"/>
            <a:t>OFFERTA FORMATIVA</a:t>
          </a:r>
          <a:endParaRPr lang="it-IT" sz="1800" dirty="0"/>
        </a:p>
      </dgm:t>
    </dgm:pt>
    <dgm:pt modelId="{185DF97F-BE32-490D-80D1-F0C6ACC61D7C}" type="parTrans" cxnId="{B4D5E562-6223-412C-9A44-4E7B4B630131}">
      <dgm:prSet/>
      <dgm:spPr/>
      <dgm:t>
        <a:bodyPr/>
        <a:lstStyle/>
        <a:p>
          <a:endParaRPr lang="it-IT"/>
        </a:p>
      </dgm:t>
    </dgm:pt>
    <dgm:pt modelId="{162CCAC5-466B-45E8-9A63-675BEBEAC8EC}" type="sibTrans" cxnId="{B4D5E562-6223-412C-9A44-4E7B4B630131}">
      <dgm:prSet/>
      <dgm:spPr/>
      <dgm:t>
        <a:bodyPr/>
        <a:lstStyle/>
        <a:p>
          <a:endParaRPr lang="it-IT"/>
        </a:p>
      </dgm:t>
    </dgm:pt>
    <dgm:pt modelId="{851A7673-BD46-40AC-8A96-EF67A0D20CCF}">
      <dgm:prSet phldrT="[Testo]" custT="1"/>
      <dgm:spPr/>
      <dgm:t>
        <a:bodyPr/>
        <a:lstStyle/>
        <a:p>
          <a:r>
            <a:rPr lang="it-IT" sz="1800" dirty="0" smtClean="0"/>
            <a:t>INCLUSIONE</a:t>
          </a:r>
        </a:p>
        <a:p>
          <a:r>
            <a:rPr lang="it-IT" sz="1800" dirty="0" smtClean="0"/>
            <a:t>BES</a:t>
          </a:r>
          <a:endParaRPr lang="it-IT" sz="1800" dirty="0"/>
        </a:p>
      </dgm:t>
    </dgm:pt>
    <dgm:pt modelId="{93DF5325-3433-4299-861C-6153A4B71FB4}" type="parTrans" cxnId="{79007384-31AC-4AC1-923C-72790C3E84B5}">
      <dgm:prSet/>
      <dgm:spPr/>
      <dgm:t>
        <a:bodyPr/>
        <a:lstStyle/>
        <a:p>
          <a:endParaRPr lang="it-IT"/>
        </a:p>
      </dgm:t>
    </dgm:pt>
    <dgm:pt modelId="{CF7BD60D-3664-4BB2-8CD4-8FF5E605AE09}" type="sibTrans" cxnId="{79007384-31AC-4AC1-923C-72790C3E84B5}">
      <dgm:prSet/>
      <dgm:spPr/>
      <dgm:t>
        <a:bodyPr/>
        <a:lstStyle/>
        <a:p>
          <a:endParaRPr lang="it-IT"/>
        </a:p>
      </dgm:t>
    </dgm:pt>
    <dgm:pt modelId="{BCAEC26C-43E9-49FA-B248-A4369FDF8A99}">
      <dgm:prSet phldrT="[Testo]" custT="1"/>
      <dgm:spPr/>
      <dgm:t>
        <a:bodyPr/>
        <a:lstStyle/>
        <a:p>
          <a:r>
            <a:rPr lang="it-IT" sz="1800" dirty="0" smtClean="0"/>
            <a:t>SUCCESSO FORMATIVO</a:t>
          </a:r>
          <a:endParaRPr lang="it-IT" sz="1800" dirty="0"/>
        </a:p>
      </dgm:t>
    </dgm:pt>
    <dgm:pt modelId="{949FC64E-D98A-440B-A883-68A9518EB463}" type="parTrans" cxnId="{ECBB0EFA-2C19-45D8-9BB0-4EDE3A49A818}">
      <dgm:prSet/>
      <dgm:spPr/>
      <dgm:t>
        <a:bodyPr/>
        <a:lstStyle/>
        <a:p>
          <a:endParaRPr lang="it-IT"/>
        </a:p>
      </dgm:t>
    </dgm:pt>
    <dgm:pt modelId="{84DAE862-DB59-46EE-A549-CB26735D2699}" type="sibTrans" cxnId="{ECBB0EFA-2C19-45D8-9BB0-4EDE3A49A818}">
      <dgm:prSet/>
      <dgm:spPr/>
      <dgm:t>
        <a:bodyPr/>
        <a:lstStyle/>
        <a:p>
          <a:endParaRPr lang="it-IT"/>
        </a:p>
      </dgm:t>
    </dgm:pt>
    <dgm:pt modelId="{1D5995D9-B91F-49B5-8B20-1EB92EE65DBF}">
      <dgm:prSet phldrT="[Testo]" custT="1"/>
      <dgm:spPr/>
      <dgm:t>
        <a:bodyPr/>
        <a:lstStyle/>
        <a:p>
          <a:r>
            <a:rPr lang="it-IT" sz="1800" dirty="0" smtClean="0"/>
            <a:t>DIDATTICA</a:t>
          </a:r>
          <a:endParaRPr lang="it-IT" sz="1800" dirty="0"/>
        </a:p>
      </dgm:t>
    </dgm:pt>
    <dgm:pt modelId="{D68F7165-6128-4034-B61B-8C5B69DDA06A}" type="parTrans" cxnId="{BE4A909E-33BD-4ED5-8E86-AD87ADFCD0D6}">
      <dgm:prSet/>
      <dgm:spPr/>
      <dgm:t>
        <a:bodyPr/>
        <a:lstStyle/>
        <a:p>
          <a:endParaRPr lang="it-IT"/>
        </a:p>
      </dgm:t>
    </dgm:pt>
    <dgm:pt modelId="{381951B1-39D6-4013-871D-5B39CD192D4C}" type="sibTrans" cxnId="{BE4A909E-33BD-4ED5-8E86-AD87ADFCD0D6}">
      <dgm:prSet/>
      <dgm:spPr/>
      <dgm:t>
        <a:bodyPr/>
        <a:lstStyle/>
        <a:p>
          <a:endParaRPr lang="it-IT"/>
        </a:p>
      </dgm:t>
    </dgm:pt>
    <dgm:pt modelId="{D0C6A3A2-BD33-4CA3-B593-C9AEF04220C9}">
      <dgm:prSet phldrT="[Testo]" custT="1"/>
      <dgm:spPr/>
      <dgm:t>
        <a:bodyPr/>
        <a:lstStyle/>
        <a:p>
          <a:r>
            <a:rPr lang="it-IT" sz="1800" dirty="0" smtClean="0"/>
            <a:t>ACCOGLIENZA </a:t>
          </a:r>
          <a:r>
            <a:rPr lang="it-IT" sz="1500" dirty="0" smtClean="0"/>
            <a:t>ORIENTAMENTO</a:t>
          </a:r>
          <a:endParaRPr lang="it-IT" sz="1500" dirty="0"/>
        </a:p>
      </dgm:t>
    </dgm:pt>
    <dgm:pt modelId="{B165C705-25A1-4BEC-8E21-3B97967EBD6A}" type="parTrans" cxnId="{7BFAC0E6-7875-4B34-8E9A-7B92A8456F22}">
      <dgm:prSet/>
      <dgm:spPr/>
      <dgm:t>
        <a:bodyPr/>
        <a:lstStyle/>
        <a:p>
          <a:endParaRPr lang="it-IT"/>
        </a:p>
      </dgm:t>
    </dgm:pt>
    <dgm:pt modelId="{AFD98DD1-4055-4685-A293-DB2FEAB2CC29}" type="sibTrans" cxnId="{7BFAC0E6-7875-4B34-8E9A-7B92A8456F22}">
      <dgm:prSet/>
      <dgm:spPr/>
      <dgm:t>
        <a:bodyPr/>
        <a:lstStyle/>
        <a:p>
          <a:endParaRPr lang="it-IT"/>
        </a:p>
      </dgm:t>
    </dgm:pt>
    <dgm:pt modelId="{5E0DB825-0D45-4505-9F05-6F269300CADC}">
      <dgm:prSet phldrT="[Testo]"/>
      <dgm:spPr/>
      <dgm:t>
        <a:bodyPr/>
        <a:lstStyle/>
        <a:p>
          <a:endParaRPr lang="it-IT"/>
        </a:p>
      </dgm:t>
    </dgm:pt>
    <dgm:pt modelId="{A5247979-95AB-4422-AF35-EEBFAD30710C}" type="parTrans" cxnId="{DA7CA782-E66F-440B-A4DA-2B7BC4919E29}">
      <dgm:prSet/>
      <dgm:spPr/>
      <dgm:t>
        <a:bodyPr/>
        <a:lstStyle/>
        <a:p>
          <a:endParaRPr lang="it-IT"/>
        </a:p>
      </dgm:t>
    </dgm:pt>
    <dgm:pt modelId="{2B328D19-C6D2-4FD8-A5BB-215C5F1952F5}" type="sibTrans" cxnId="{DA7CA782-E66F-440B-A4DA-2B7BC4919E29}">
      <dgm:prSet/>
      <dgm:spPr/>
      <dgm:t>
        <a:bodyPr/>
        <a:lstStyle/>
        <a:p>
          <a:endParaRPr lang="it-IT"/>
        </a:p>
      </dgm:t>
    </dgm:pt>
    <dgm:pt modelId="{CCCE82EB-CDDE-4F74-8AAB-77DE0936B9D9}" type="pres">
      <dgm:prSet presAssocID="{9D654540-0FED-4830-A33C-A7AD90D745EF}" presName="Name0" presStyleCnt="0">
        <dgm:presLayoutVars>
          <dgm:chMax val="7"/>
          <dgm:dir/>
          <dgm:resizeHandles val="exact"/>
        </dgm:presLayoutVars>
      </dgm:prSet>
      <dgm:spPr/>
    </dgm:pt>
    <dgm:pt modelId="{F9D70592-E54C-4106-896E-ABFFD98955E5}" type="pres">
      <dgm:prSet presAssocID="{9D654540-0FED-4830-A33C-A7AD90D745EF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4A8E90-F626-4890-9B2F-C8EF4DFA1958}" type="pres">
      <dgm:prSet presAssocID="{9D654540-0FED-4830-A33C-A7AD90D745EF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1EF55B-AB2D-40FF-A52F-E5E98CF863FA}" type="pres">
      <dgm:prSet presAssocID="{9D654540-0FED-4830-A33C-A7AD90D745EF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4D2603-DA21-4B09-8A35-FF44B91E267F}" type="pres">
      <dgm:prSet presAssocID="{9D654540-0FED-4830-A33C-A7AD90D745EF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154E73-B1B4-426E-AA7D-A1CF07555988}" type="pres">
      <dgm:prSet presAssocID="{9D654540-0FED-4830-A33C-A7AD90D745EF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008ACF-EF2B-4E3E-ABBD-ED37C78B9F97}" type="pres">
      <dgm:prSet presAssocID="{9D654540-0FED-4830-A33C-A7AD90D745EF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EEBAB0-E4AD-4569-AC3E-AFF19E19153E}" type="pres">
      <dgm:prSet presAssocID="{9D654540-0FED-4830-A33C-A7AD90D745EF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42045D-F7FE-438F-8E2D-80CF271C331C}" type="presOf" srcId="{9D654540-0FED-4830-A33C-A7AD90D745EF}" destId="{CCCE82EB-CDDE-4F74-8AAB-77DE0936B9D9}" srcOrd="0" destOrd="0" presId="urn:microsoft.com/office/officeart/2005/8/layout/rings+Icon"/>
    <dgm:cxn modelId="{30E3DE5F-B225-4A1F-B524-B330738A3337}" srcId="{9D654540-0FED-4830-A33C-A7AD90D745EF}" destId="{756AD6C8-9657-47DA-B834-62177E1EF3AC}" srcOrd="8" destOrd="0" parTransId="{DF51FFE9-8A84-431D-8954-39742C776E6D}" sibTransId="{946A1F53-A23B-4B30-92D3-298DCAB05153}"/>
    <dgm:cxn modelId="{97DF006D-1DF4-426F-B759-2F88B80515B2}" type="presOf" srcId="{851A7673-BD46-40AC-8A96-EF67A0D20CCF}" destId="{014D2603-DA21-4B09-8A35-FF44B91E267F}" srcOrd="0" destOrd="0" presId="urn:microsoft.com/office/officeart/2005/8/layout/rings+Icon"/>
    <dgm:cxn modelId="{79007384-31AC-4AC1-923C-72790C3E84B5}" srcId="{9D654540-0FED-4830-A33C-A7AD90D745EF}" destId="{851A7673-BD46-40AC-8A96-EF67A0D20CCF}" srcOrd="3" destOrd="0" parTransId="{93DF5325-3433-4299-861C-6153A4B71FB4}" sibTransId="{CF7BD60D-3664-4BB2-8CD4-8FF5E605AE09}"/>
    <dgm:cxn modelId="{DA7CA782-E66F-440B-A4DA-2B7BC4919E29}" srcId="{9D654540-0FED-4830-A33C-A7AD90D745EF}" destId="{5E0DB825-0D45-4505-9F05-6F269300CADC}" srcOrd="7" destOrd="0" parTransId="{A5247979-95AB-4422-AF35-EEBFAD30710C}" sibTransId="{2B328D19-C6D2-4FD8-A5BB-215C5F1952F5}"/>
    <dgm:cxn modelId="{A88F8F80-4D92-448E-BAD5-FE9F46CA05BC}" srcId="{9D654540-0FED-4830-A33C-A7AD90D745EF}" destId="{EAC73760-D25D-4C67-A8E4-327789A5F3D4}" srcOrd="11" destOrd="0" parTransId="{C9CA6925-11E3-4966-8572-8EAB6EB1F75B}" sibTransId="{3F05C301-861E-4CE5-BAFF-0B20B3764CA1}"/>
    <dgm:cxn modelId="{D4401801-AA19-4C10-9C4A-F4ECEC74F9D0}" type="presOf" srcId="{D0C6A3A2-BD33-4CA3-B593-C9AEF04220C9}" destId="{BEEEBAB0-E4AD-4569-AC3E-AFF19E19153E}" srcOrd="0" destOrd="0" presId="urn:microsoft.com/office/officeart/2005/8/layout/rings+Icon"/>
    <dgm:cxn modelId="{717BC259-745B-4AC3-819E-6BEAF77BAD07}" type="presOf" srcId="{1D5995D9-B91F-49B5-8B20-1EB92EE65DBF}" destId="{62008ACF-EF2B-4E3E-ABBD-ED37C78B9F97}" srcOrd="0" destOrd="0" presId="urn:microsoft.com/office/officeart/2005/8/layout/rings+Icon"/>
    <dgm:cxn modelId="{BE4A909E-33BD-4ED5-8E86-AD87ADFCD0D6}" srcId="{9D654540-0FED-4830-A33C-A7AD90D745EF}" destId="{1D5995D9-B91F-49B5-8B20-1EB92EE65DBF}" srcOrd="5" destOrd="0" parTransId="{D68F7165-6128-4034-B61B-8C5B69DDA06A}" sibTransId="{381951B1-39D6-4013-871D-5B39CD192D4C}"/>
    <dgm:cxn modelId="{62A01525-6C8A-4D35-AED5-71E9649DC877}" srcId="{9D654540-0FED-4830-A33C-A7AD90D745EF}" destId="{610DC607-87B2-48EE-9C14-9DABF847D994}" srcOrd="10" destOrd="0" parTransId="{48781820-E791-41DC-A007-084B67217B53}" sibTransId="{98C26DA8-AAB9-48F0-B6FC-F76B74C55C2E}"/>
    <dgm:cxn modelId="{5997A927-26FE-4760-90C0-4D00959C2456}" srcId="{9D654540-0FED-4830-A33C-A7AD90D745EF}" destId="{6378E2F7-92CC-46D4-97CA-1D21DA9D503D}" srcOrd="1" destOrd="0" parTransId="{EF2DF259-F582-432A-8F55-A6EBB1B36974}" sibTransId="{CFBB7167-19E6-4565-8675-2631D709A7B2}"/>
    <dgm:cxn modelId="{3110D3AD-7592-41A2-BB24-C495B51512CE}" srcId="{9D654540-0FED-4830-A33C-A7AD90D745EF}" destId="{195735AC-2067-4F3A-A9FE-ABC492B902A4}" srcOrd="0" destOrd="0" parTransId="{3F3A1321-7865-4719-9D73-1975967126E8}" sibTransId="{52F2EACA-6E0E-4CCD-8600-D9596429F5E5}"/>
    <dgm:cxn modelId="{A57D5318-F231-4D57-810F-ADD25AEF56B6}" type="presOf" srcId="{BCAEC26C-43E9-49FA-B248-A4369FDF8A99}" destId="{D3154E73-B1B4-426E-AA7D-A1CF07555988}" srcOrd="0" destOrd="0" presId="urn:microsoft.com/office/officeart/2005/8/layout/rings+Icon"/>
    <dgm:cxn modelId="{4A65ACD7-E6DB-4E3B-8E0F-2C408BEC82B9}" type="presOf" srcId="{195735AC-2067-4F3A-A9FE-ABC492B902A4}" destId="{F9D70592-E54C-4106-896E-ABFFD98955E5}" srcOrd="0" destOrd="0" presId="urn:microsoft.com/office/officeart/2005/8/layout/rings+Icon"/>
    <dgm:cxn modelId="{ECBB0EFA-2C19-45D8-9BB0-4EDE3A49A818}" srcId="{9D654540-0FED-4830-A33C-A7AD90D745EF}" destId="{BCAEC26C-43E9-49FA-B248-A4369FDF8A99}" srcOrd="4" destOrd="0" parTransId="{949FC64E-D98A-440B-A883-68A9518EB463}" sibTransId="{84DAE862-DB59-46EE-A549-CB26735D2699}"/>
    <dgm:cxn modelId="{33BCE666-CBEC-4BEF-9DD2-75542419C5C4}" type="presOf" srcId="{6378E2F7-92CC-46D4-97CA-1D21DA9D503D}" destId="{C44A8E90-F626-4890-9B2F-C8EF4DFA1958}" srcOrd="0" destOrd="0" presId="urn:microsoft.com/office/officeart/2005/8/layout/rings+Icon"/>
    <dgm:cxn modelId="{A1F1DE9B-29C9-4844-A22B-927A28110752}" srcId="{9D654540-0FED-4830-A33C-A7AD90D745EF}" destId="{F3EF3A7F-1A6D-4DD0-9F9A-AF2EA1FF49D6}" srcOrd="9" destOrd="0" parTransId="{9CCC569F-58B6-4068-86AD-E953CA1AC504}" sibTransId="{328ABEF6-DE5F-4CAC-9F14-E7951FF1C312}"/>
    <dgm:cxn modelId="{7BFAC0E6-7875-4B34-8E9A-7B92A8456F22}" srcId="{9D654540-0FED-4830-A33C-A7AD90D745EF}" destId="{D0C6A3A2-BD33-4CA3-B593-C9AEF04220C9}" srcOrd="6" destOrd="0" parTransId="{B165C705-25A1-4BEC-8E21-3B97967EBD6A}" sibTransId="{AFD98DD1-4055-4685-A293-DB2FEAB2CC29}"/>
    <dgm:cxn modelId="{DDFA16F7-1187-41EE-A0CE-80B501895ED5}" type="presOf" srcId="{A22CCF21-8D69-48C6-8BAE-B2898E6E6D22}" destId="{FD1EF55B-AB2D-40FF-A52F-E5E98CF863FA}" srcOrd="0" destOrd="0" presId="urn:microsoft.com/office/officeart/2005/8/layout/rings+Icon"/>
    <dgm:cxn modelId="{55ED5C7D-9DB6-4D9B-813F-A8369CE29D0C}" srcId="{9D654540-0FED-4830-A33C-A7AD90D745EF}" destId="{E0EF4F0F-CE00-4D12-A05D-CA15AD2EDCF2}" srcOrd="12" destOrd="0" parTransId="{3FB4183B-0D36-4A0A-8EC7-4FC9721AD474}" sibTransId="{37448B14-9F8C-40DC-B970-D4EACDD9C1B6}"/>
    <dgm:cxn modelId="{B4D5E562-6223-412C-9A44-4E7B4B630131}" srcId="{9D654540-0FED-4830-A33C-A7AD90D745EF}" destId="{A22CCF21-8D69-48C6-8BAE-B2898E6E6D22}" srcOrd="2" destOrd="0" parTransId="{185DF97F-BE32-490D-80D1-F0C6ACC61D7C}" sibTransId="{162CCAC5-466B-45E8-9A63-675BEBEAC8EC}"/>
    <dgm:cxn modelId="{5DDFCAB3-AB1B-4DEC-8C00-CD2647609ADB}" type="presParOf" srcId="{CCCE82EB-CDDE-4F74-8AAB-77DE0936B9D9}" destId="{F9D70592-E54C-4106-896E-ABFFD98955E5}" srcOrd="0" destOrd="0" presId="urn:microsoft.com/office/officeart/2005/8/layout/rings+Icon"/>
    <dgm:cxn modelId="{ACD26C40-3202-4D8B-892D-520F5A80078B}" type="presParOf" srcId="{CCCE82EB-CDDE-4F74-8AAB-77DE0936B9D9}" destId="{C44A8E90-F626-4890-9B2F-C8EF4DFA1958}" srcOrd="1" destOrd="0" presId="urn:microsoft.com/office/officeart/2005/8/layout/rings+Icon"/>
    <dgm:cxn modelId="{602E1444-F3CC-45BD-B7DF-C1D6193333EF}" type="presParOf" srcId="{CCCE82EB-CDDE-4F74-8AAB-77DE0936B9D9}" destId="{FD1EF55B-AB2D-40FF-A52F-E5E98CF863FA}" srcOrd="2" destOrd="0" presId="urn:microsoft.com/office/officeart/2005/8/layout/rings+Icon"/>
    <dgm:cxn modelId="{1258803E-47AA-485B-9BB7-9FE3E21EC2BF}" type="presParOf" srcId="{CCCE82EB-CDDE-4F74-8AAB-77DE0936B9D9}" destId="{014D2603-DA21-4B09-8A35-FF44B91E267F}" srcOrd="3" destOrd="0" presId="urn:microsoft.com/office/officeart/2005/8/layout/rings+Icon"/>
    <dgm:cxn modelId="{013514B3-F77B-4AB3-AA65-CEDB115CD056}" type="presParOf" srcId="{CCCE82EB-CDDE-4F74-8AAB-77DE0936B9D9}" destId="{D3154E73-B1B4-426E-AA7D-A1CF07555988}" srcOrd="4" destOrd="0" presId="urn:microsoft.com/office/officeart/2005/8/layout/rings+Icon"/>
    <dgm:cxn modelId="{76571A22-AF1B-4BFA-AFAE-2FF96F57A06D}" type="presParOf" srcId="{CCCE82EB-CDDE-4F74-8AAB-77DE0936B9D9}" destId="{62008ACF-EF2B-4E3E-ABBD-ED37C78B9F97}" srcOrd="5" destOrd="0" presId="urn:microsoft.com/office/officeart/2005/8/layout/rings+Icon"/>
    <dgm:cxn modelId="{9B5DC107-02F7-4789-833D-23232DDEAE85}" type="presParOf" srcId="{CCCE82EB-CDDE-4F74-8AAB-77DE0936B9D9}" destId="{BEEEBAB0-E4AD-4569-AC3E-AFF19E19153E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42149-5AD6-4D10-B88C-5919E116D6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it-IT"/>
        </a:p>
      </dgm:t>
    </dgm:pt>
    <dgm:pt modelId="{B05192AD-753A-4F67-9DC1-A9FDCC3A5853}">
      <dgm:prSet phldrT="[Testo]" custT="1"/>
      <dgm:spPr/>
      <dgm:t>
        <a:bodyPr/>
        <a:lstStyle/>
        <a:p>
          <a:pPr algn="ctr"/>
          <a:r>
            <a:rPr lang="it-IT" sz="2800" dirty="0" smtClean="0"/>
            <a:t>Centro Sportivo Scolastico</a:t>
          </a:r>
          <a:endParaRPr lang="it-IT" sz="2800" dirty="0"/>
        </a:p>
      </dgm:t>
    </dgm:pt>
    <dgm:pt modelId="{276BCB31-3B90-45A4-AC8F-88B65EAA1FA4}" type="parTrans" cxnId="{07BBDA55-C6E0-4BC8-8750-F0FCE9DDA955}">
      <dgm:prSet/>
      <dgm:spPr/>
      <dgm:t>
        <a:bodyPr/>
        <a:lstStyle/>
        <a:p>
          <a:endParaRPr lang="it-IT"/>
        </a:p>
      </dgm:t>
    </dgm:pt>
    <dgm:pt modelId="{BFE601CD-6A2D-4D09-9CB2-5DC9F36FA9B8}" type="sibTrans" cxnId="{07BBDA55-C6E0-4BC8-8750-F0FCE9DDA955}">
      <dgm:prSet/>
      <dgm:spPr/>
      <dgm:t>
        <a:bodyPr/>
        <a:lstStyle/>
        <a:p>
          <a:endParaRPr lang="it-IT"/>
        </a:p>
      </dgm:t>
    </dgm:pt>
    <dgm:pt modelId="{F9FFD092-587B-4342-829C-B06B5CC29755}">
      <dgm:prSet phldrT="[Testo]" custT="1"/>
      <dgm:spPr/>
      <dgm:t>
        <a:bodyPr/>
        <a:lstStyle/>
        <a:p>
          <a:pPr algn="ctr"/>
          <a:r>
            <a:rPr lang="it-IT" sz="2800" dirty="0" smtClean="0"/>
            <a:t>Biblioteca</a:t>
          </a:r>
          <a:endParaRPr lang="it-IT" sz="2800" dirty="0"/>
        </a:p>
      </dgm:t>
    </dgm:pt>
    <dgm:pt modelId="{0DA9FF4E-23F1-476F-9E35-960FBEB1C749}" type="parTrans" cxnId="{A3B31322-7DFA-4269-823F-3C2E70679181}">
      <dgm:prSet/>
      <dgm:spPr/>
      <dgm:t>
        <a:bodyPr/>
        <a:lstStyle/>
        <a:p>
          <a:endParaRPr lang="it-IT"/>
        </a:p>
      </dgm:t>
    </dgm:pt>
    <dgm:pt modelId="{D5A6A1DF-F130-4CE7-8D75-0E66F0B89972}" type="sibTrans" cxnId="{A3B31322-7DFA-4269-823F-3C2E70679181}">
      <dgm:prSet/>
      <dgm:spPr/>
      <dgm:t>
        <a:bodyPr/>
        <a:lstStyle/>
        <a:p>
          <a:endParaRPr lang="it-IT"/>
        </a:p>
      </dgm:t>
    </dgm:pt>
    <dgm:pt modelId="{5ABCAD05-853B-4AB2-B889-CBC2E7A42988}">
      <dgm:prSet phldrT="[Testo]" custT="1"/>
      <dgm:spPr/>
      <dgm:t>
        <a:bodyPr/>
        <a:lstStyle/>
        <a:p>
          <a:pPr algn="ctr"/>
          <a:r>
            <a:rPr lang="it-IT" sz="2800" dirty="0" smtClean="0"/>
            <a:t>Vivere e Conoscere Il Territorio</a:t>
          </a:r>
          <a:endParaRPr lang="it-IT" sz="2800" dirty="0"/>
        </a:p>
      </dgm:t>
    </dgm:pt>
    <dgm:pt modelId="{370908EB-A738-4E2F-AF49-4CCAFE659AE0}" type="parTrans" cxnId="{ACB18ADB-B0EC-4319-9811-4225FA6FEB8F}">
      <dgm:prSet/>
      <dgm:spPr/>
      <dgm:t>
        <a:bodyPr/>
        <a:lstStyle/>
        <a:p>
          <a:endParaRPr lang="it-IT"/>
        </a:p>
      </dgm:t>
    </dgm:pt>
    <dgm:pt modelId="{30C286FF-E81E-4A1B-8E4F-5BFBE0C65052}" type="sibTrans" cxnId="{ACB18ADB-B0EC-4319-9811-4225FA6FEB8F}">
      <dgm:prSet/>
      <dgm:spPr/>
      <dgm:t>
        <a:bodyPr/>
        <a:lstStyle/>
        <a:p>
          <a:endParaRPr lang="it-IT"/>
        </a:p>
      </dgm:t>
    </dgm:pt>
    <dgm:pt modelId="{D727A0D1-C83D-4888-BA3E-6295F8872234}">
      <dgm:prSet phldrT="[Testo]" custT="1"/>
      <dgm:spPr/>
      <dgm:t>
        <a:bodyPr/>
        <a:lstStyle/>
        <a:p>
          <a:pPr algn="ctr"/>
          <a:r>
            <a:rPr lang="it-IT" sz="2800" dirty="0" smtClean="0"/>
            <a:t>Visite d’istruzione</a:t>
          </a:r>
          <a:endParaRPr lang="it-IT" sz="2800" dirty="0"/>
        </a:p>
      </dgm:t>
    </dgm:pt>
    <dgm:pt modelId="{6A2E506F-B01E-42F5-B611-98AE6049DA06}" type="parTrans" cxnId="{61B3AFFA-DDC1-4A11-B1B1-E8DF7C7FDD62}">
      <dgm:prSet/>
      <dgm:spPr/>
      <dgm:t>
        <a:bodyPr/>
        <a:lstStyle/>
        <a:p>
          <a:endParaRPr lang="it-IT"/>
        </a:p>
      </dgm:t>
    </dgm:pt>
    <dgm:pt modelId="{342A8542-7862-41D1-B733-4AF545AAB51D}" type="sibTrans" cxnId="{61B3AFFA-DDC1-4A11-B1B1-E8DF7C7FDD62}">
      <dgm:prSet/>
      <dgm:spPr/>
      <dgm:t>
        <a:bodyPr/>
        <a:lstStyle/>
        <a:p>
          <a:endParaRPr lang="it-IT"/>
        </a:p>
      </dgm:t>
    </dgm:pt>
    <dgm:pt modelId="{2875F254-61D1-44E3-9290-A555643EC16A}" type="pres">
      <dgm:prSet presAssocID="{DAA42149-5AD6-4D10-B88C-5919E116D6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243308F7-C7BF-4B8A-9F6D-D8FD3C9FF29D}" type="pres">
      <dgm:prSet presAssocID="{DAA42149-5AD6-4D10-B88C-5919E116D66E}" presName="Name1" presStyleCnt="0"/>
      <dgm:spPr/>
    </dgm:pt>
    <dgm:pt modelId="{7BB2CC5C-FFC5-4958-977E-8670B50FDCE8}" type="pres">
      <dgm:prSet presAssocID="{DAA42149-5AD6-4D10-B88C-5919E116D66E}" presName="cycle" presStyleCnt="0"/>
      <dgm:spPr/>
    </dgm:pt>
    <dgm:pt modelId="{20CE26B2-0301-413B-A9B0-E8435CD52A51}" type="pres">
      <dgm:prSet presAssocID="{DAA42149-5AD6-4D10-B88C-5919E116D66E}" presName="srcNode" presStyleLbl="node1" presStyleIdx="0" presStyleCnt="4"/>
      <dgm:spPr/>
    </dgm:pt>
    <dgm:pt modelId="{CB395ED2-097C-48EC-93E0-F9F342C0B3C2}" type="pres">
      <dgm:prSet presAssocID="{DAA42149-5AD6-4D10-B88C-5919E116D66E}" presName="conn" presStyleLbl="parChTrans1D2" presStyleIdx="0" presStyleCnt="1"/>
      <dgm:spPr/>
      <dgm:t>
        <a:bodyPr/>
        <a:lstStyle/>
        <a:p>
          <a:endParaRPr lang="it-IT"/>
        </a:p>
      </dgm:t>
    </dgm:pt>
    <dgm:pt modelId="{55A0EAD5-CFFF-491F-9AAB-5410DBFEECFC}" type="pres">
      <dgm:prSet presAssocID="{DAA42149-5AD6-4D10-B88C-5919E116D66E}" presName="extraNode" presStyleLbl="node1" presStyleIdx="0" presStyleCnt="4"/>
      <dgm:spPr/>
    </dgm:pt>
    <dgm:pt modelId="{22FAB8AF-E550-4F83-81BA-DB8AFF45DE1D}" type="pres">
      <dgm:prSet presAssocID="{DAA42149-5AD6-4D10-B88C-5919E116D66E}" presName="dstNode" presStyleLbl="node1" presStyleIdx="0" presStyleCnt="4"/>
      <dgm:spPr/>
    </dgm:pt>
    <dgm:pt modelId="{66159DC5-4E3C-4317-A81D-A8B3E5894016}" type="pres">
      <dgm:prSet presAssocID="{B05192AD-753A-4F67-9DC1-A9FDCC3A585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BB2358-D3E6-4409-B4BF-51BE7442E280}" type="pres">
      <dgm:prSet presAssocID="{B05192AD-753A-4F67-9DC1-A9FDCC3A5853}" presName="accent_1" presStyleCnt="0"/>
      <dgm:spPr/>
    </dgm:pt>
    <dgm:pt modelId="{27D4CAAA-D51F-4FEC-B4E5-D652B9FAA422}" type="pres">
      <dgm:prSet presAssocID="{B05192AD-753A-4F67-9DC1-A9FDCC3A5853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25CA9C7-A126-483F-82AB-944D3A7B83A7}" type="pres">
      <dgm:prSet presAssocID="{F9FFD092-587B-4342-829C-B06B5CC2975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3F4D7E-5F20-4863-8D53-3863AA88CCCE}" type="pres">
      <dgm:prSet presAssocID="{F9FFD092-587B-4342-829C-B06B5CC29755}" presName="accent_2" presStyleCnt="0"/>
      <dgm:spPr/>
    </dgm:pt>
    <dgm:pt modelId="{907142B4-5958-46B1-9285-EE23C6BF9883}" type="pres">
      <dgm:prSet presAssocID="{F9FFD092-587B-4342-829C-B06B5CC29755}" presName="accentRepeatNode" presStyleLbl="solidFgAcc1" presStyleIdx="1" presStyleCnt="4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06CA1F-57BB-4AB7-B51D-E778C5731C6E}" type="pres">
      <dgm:prSet presAssocID="{5ABCAD05-853B-4AB2-B889-CBC2E7A4298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A72CF7-A2A6-43C8-9643-9231BEC049F4}" type="pres">
      <dgm:prSet presAssocID="{5ABCAD05-853B-4AB2-B889-CBC2E7A42988}" presName="accent_3" presStyleCnt="0"/>
      <dgm:spPr/>
    </dgm:pt>
    <dgm:pt modelId="{65489680-AFC4-4593-BE0F-F6D4D3F19BB2}" type="pres">
      <dgm:prSet presAssocID="{5ABCAD05-853B-4AB2-B889-CBC2E7A42988}" presName="accentRepeatNode" presStyleLbl="solidFgAcc1" presStyleIdx="2" presStyleCnt="4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6DA4552-ED96-4933-BB5A-B92E71770A48}" type="pres">
      <dgm:prSet presAssocID="{D727A0D1-C83D-4888-BA3E-6295F88722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190ADE-C921-4D05-84AF-DA11A80F8A11}" type="pres">
      <dgm:prSet presAssocID="{D727A0D1-C83D-4888-BA3E-6295F8872234}" presName="accent_4" presStyleCnt="0"/>
      <dgm:spPr/>
    </dgm:pt>
    <dgm:pt modelId="{6229088E-4B1E-440B-B351-4A4C17CF93EE}" type="pres">
      <dgm:prSet presAssocID="{D727A0D1-C83D-4888-BA3E-6295F8872234}" presName="accentRepeatNode" presStyleLbl="solidFgAcc1" presStyleIdx="3" presStyleCnt="4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3783953-0045-4264-807E-58B298351786}" type="presOf" srcId="{D727A0D1-C83D-4888-BA3E-6295F8872234}" destId="{96DA4552-ED96-4933-BB5A-B92E71770A48}" srcOrd="0" destOrd="0" presId="urn:microsoft.com/office/officeart/2008/layout/VerticalCurvedList"/>
    <dgm:cxn modelId="{ACB18ADB-B0EC-4319-9811-4225FA6FEB8F}" srcId="{DAA42149-5AD6-4D10-B88C-5919E116D66E}" destId="{5ABCAD05-853B-4AB2-B889-CBC2E7A42988}" srcOrd="2" destOrd="0" parTransId="{370908EB-A738-4E2F-AF49-4CCAFE659AE0}" sibTransId="{30C286FF-E81E-4A1B-8E4F-5BFBE0C65052}"/>
    <dgm:cxn modelId="{913ADDD8-F0AF-4CF6-8EDA-43CC83323C94}" type="presOf" srcId="{BFE601CD-6A2D-4D09-9CB2-5DC9F36FA9B8}" destId="{CB395ED2-097C-48EC-93E0-F9F342C0B3C2}" srcOrd="0" destOrd="0" presId="urn:microsoft.com/office/officeart/2008/layout/VerticalCurvedList"/>
    <dgm:cxn modelId="{A3B31322-7DFA-4269-823F-3C2E70679181}" srcId="{DAA42149-5AD6-4D10-B88C-5919E116D66E}" destId="{F9FFD092-587B-4342-829C-B06B5CC29755}" srcOrd="1" destOrd="0" parTransId="{0DA9FF4E-23F1-476F-9E35-960FBEB1C749}" sibTransId="{D5A6A1DF-F130-4CE7-8D75-0E66F0B89972}"/>
    <dgm:cxn modelId="{B80F0462-FD82-4A9F-AD00-7D0A190DF133}" type="presOf" srcId="{F9FFD092-587B-4342-829C-B06B5CC29755}" destId="{B25CA9C7-A126-483F-82AB-944D3A7B83A7}" srcOrd="0" destOrd="0" presId="urn:microsoft.com/office/officeart/2008/layout/VerticalCurvedList"/>
    <dgm:cxn modelId="{61B3AFFA-DDC1-4A11-B1B1-E8DF7C7FDD62}" srcId="{DAA42149-5AD6-4D10-B88C-5919E116D66E}" destId="{D727A0D1-C83D-4888-BA3E-6295F8872234}" srcOrd="3" destOrd="0" parTransId="{6A2E506F-B01E-42F5-B611-98AE6049DA06}" sibTransId="{342A8542-7862-41D1-B733-4AF545AAB51D}"/>
    <dgm:cxn modelId="{3FB34A50-B6EB-4988-A4C7-1BF694D9E961}" type="presOf" srcId="{B05192AD-753A-4F67-9DC1-A9FDCC3A5853}" destId="{66159DC5-4E3C-4317-A81D-A8B3E5894016}" srcOrd="0" destOrd="0" presId="urn:microsoft.com/office/officeart/2008/layout/VerticalCurvedList"/>
    <dgm:cxn modelId="{0CFE2577-A58C-4BEC-82FB-8C4E8903D503}" type="presOf" srcId="{5ABCAD05-853B-4AB2-B889-CBC2E7A42988}" destId="{3806CA1F-57BB-4AB7-B51D-E778C5731C6E}" srcOrd="0" destOrd="0" presId="urn:microsoft.com/office/officeart/2008/layout/VerticalCurvedList"/>
    <dgm:cxn modelId="{717A3955-234B-4050-871C-88CC7A605F0D}" type="presOf" srcId="{DAA42149-5AD6-4D10-B88C-5919E116D66E}" destId="{2875F254-61D1-44E3-9290-A555643EC16A}" srcOrd="0" destOrd="0" presId="urn:microsoft.com/office/officeart/2008/layout/VerticalCurvedList"/>
    <dgm:cxn modelId="{07BBDA55-C6E0-4BC8-8750-F0FCE9DDA955}" srcId="{DAA42149-5AD6-4D10-B88C-5919E116D66E}" destId="{B05192AD-753A-4F67-9DC1-A9FDCC3A5853}" srcOrd="0" destOrd="0" parTransId="{276BCB31-3B90-45A4-AC8F-88B65EAA1FA4}" sibTransId="{BFE601CD-6A2D-4D09-9CB2-5DC9F36FA9B8}"/>
    <dgm:cxn modelId="{C5A0C461-FAC3-4901-981F-DB59FA5637A2}" type="presParOf" srcId="{2875F254-61D1-44E3-9290-A555643EC16A}" destId="{243308F7-C7BF-4B8A-9F6D-D8FD3C9FF29D}" srcOrd="0" destOrd="0" presId="urn:microsoft.com/office/officeart/2008/layout/VerticalCurvedList"/>
    <dgm:cxn modelId="{E862C6DB-CDC9-4B68-9DBB-48C2A9B49C49}" type="presParOf" srcId="{243308F7-C7BF-4B8A-9F6D-D8FD3C9FF29D}" destId="{7BB2CC5C-FFC5-4958-977E-8670B50FDCE8}" srcOrd="0" destOrd="0" presId="urn:microsoft.com/office/officeart/2008/layout/VerticalCurvedList"/>
    <dgm:cxn modelId="{843FFA04-FBD5-4B32-A2D9-BD5DF6EF52D9}" type="presParOf" srcId="{7BB2CC5C-FFC5-4958-977E-8670B50FDCE8}" destId="{20CE26B2-0301-413B-A9B0-E8435CD52A51}" srcOrd="0" destOrd="0" presId="urn:microsoft.com/office/officeart/2008/layout/VerticalCurvedList"/>
    <dgm:cxn modelId="{FCDBC612-A2C0-4788-BEFA-2C6F062D9B42}" type="presParOf" srcId="{7BB2CC5C-FFC5-4958-977E-8670B50FDCE8}" destId="{CB395ED2-097C-48EC-93E0-F9F342C0B3C2}" srcOrd="1" destOrd="0" presId="urn:microsoft.com/office/officeart/2008/layout/VerticalCurvedList"/>
    <dgm:cxn modelId="{79BB57E2-4746-4C6E-871E-EDED0EC4B6A6}" type="presParOf" srcId="{7BB2CC5C-FFC5-4958-977E-8670B50FDCE8}" destId="{55A0EAD5-CFFF-491F-9AAB-5410DBFEECFC}" srcOrd="2" destOrd="0" presId="urn:microsoft.com/office/officeart/2008/layout/VerticalCurvedList"/>
    <dgm:cxn modelId="{2F6C2665-E1EE-490C-903A-B3041D64667D}" type="presParOf" srcId="{7BB2CC5C-FFC5-4958-977E-8670B50FDCE8}" destId="{22FAB8AF-E550-4F83-81BA-DB8AFF45DE1D}" srcOrd="3" destOrd="0" presId="urn:microsoft.com/office/officeart/2008/layout/VerticalCurvedList"/>
    <dgm:cxn modelId="{E6DBFFEF-4439-446A-8D46-1675F7A3C2E7}" type="presParOf" srcId="{243308F7-C7BF-4B8A-9F6D-D8FD3C9FF29D}" destId="{66159DC5-4E3C-4317-A81D-A8B3E5894016}" srcOrd="1" destOrd="0" presId="urn:microsoft.com/office/officeart/2008/layout/VerticalCurvedList"/>
    <dgm:cxn modelId="{E56E8BBB-8F75-4549-A431-91BA0CF2A6CE}" type="presParOf" srcId="{243308F7-C7BF-4B8A-9F6D-D8FD3C9FF29D}" destId="{7EBB2358-D3E6-4409-B4BF-51BE7442E280}" srcOrd="2" destOrd="0" presId="urn:microsoft.com/office/officeart/2008/layout/VerticalCurvedList"/>
    <dgm:cxn modelId="{6B9E9320-73E2-4011-9759-D5F49D0A53E4}" type="presParOf" srcId="{7EBB2358-D3E6-4409-B4BF-51BE7442E280}" destId="{27D4CAAA-D51F-4FEC-B4E5-D652B9FAA422}" srcOrd="0" destOrd="0" presId="urn:microsoft.com/office/officeart/2008/layout/VerticalCurvedList"/>
    <dgm:cxn modelId="{CE9E40D3-46C7-4DC8-8A96-E85A9FE81EE7}" type="presParOf" srcId="{243308F7-C7BF-4B8A-9F6D-D8FD3C9FF29D}" destId="{B25CA9C7-A126-483F-82AB-944D3A7B83A7}" srcOrd="3" destOrd="0" presId="urn:microsoft.com/office/officeart/2008/layout/VerticalCurvedList"/>
    <dgm:cxn modelId="{EC42C28C-2D4F-4EFA-8C8A-874522E1B3EF}" type="presParOf" srcId="{243308F7-C7BF-4B8A-9F6D-D8FD3C9FF29D}" destId="{D23F4D7E-5F20-4863-8D53-3863AA88CCCE}" srcOrd="4" destOrd="0" presId="urn:microsoft.com/office/officeart/2008/layout/VerticalCurvedList"/>
    <dgm:cxn modelId="{B3EA0941-7AD8-4AE4-AC16-8B6A05443ABB}" type="presParOf" srcId="{D23F4D7E-5F20-4863-8D53-3863AA88CCCE}" destId="{907142B4-5958-46B1-9285-EE23C6BF9883}" srcOrd="0" destOrd="0" presId="urn:microsoft.com/office/officeart/2008/layout/VerticalCurvedList"/>
    <dgm:cxn modelId="{55AEADCB-348A-4611-B68A-2EEA9C7215D6}" type="presParOf" srcId="{243308F7-C7BF-4B8A-9F6D-D8FD3C9FF29D}" destId="{3806CA1F-57BB-4AB7-B51D-E778C5731C6E}" srcOrd="5" destOrd="0" presId="urn:microsoft.com/office/officeart/2008/layout/VerticalCurvedList"/>
    <dgm:cxn modelId="{7BC42FE1-3B6A-4B16-89A7-B67CF9269D7B}" type="presParOf" srcId="{243308F7-C7BF-4B8A-9F6D-D8FD3C9FF29D}" destId="{E7A72CF7-A2A6-43C8-9643-9231BEC049F4}" srcOrd="6" destOrd="0" presId="urn:microsoft.com/office/officeart/2008/layout/VerticalCurvedList"/>
    <dgm:cxn modelId="{0FFD68D9-C859-48F5-BE63-69814E7B38A6}" type="presParOf" srcId="{E7A72CF7-A2A6-43C8-9643-9231BEC049F4}" destId="{65489680-AFC4-4593-BE0F-F6D4D3F19BB2}" srcOrd="0" destOrd="0" presId="urn:microsoft.com/office/officeart/2008/layout/VerticalCurvedList"/>
    <dgm:cxn modelId="{06C8A081-1B6E-4632-B60E-9485C0A829D1}" type="presParOf" srcId="{243308F7-C7BF-4B8A-9F6D-D8FD3C9FF29D}" destId="{96DA4552-ED96-4933-BB5A-B92E71770A48}" srcOrd="7" destOrd="0" presId="urn:microsoft.com/office/officeart/2008/layout/VerticalCurvedList"/>
    <dgm:cxn modelId="{B224D46D-1B56-488B-96C6-7A621506F50B}" type="presParOf" srcId="{243308F7-C7BF-4B8A-9F6D-D8FD3C9FF29D}" destId="{C4190ADE-C921-4D05-84AF-DA11A80F8A11}" srcOrd="8" destOrd="0" presId="urn:microsoft.com/office/officeart/2008/layout/VerticalCurvedList"/>
    <dgm:cxn modelId="{27101409-1E8E-43AA-8E61-9C14944C8BCF}" type="presParOf" srcId="{C4190ADE-C921-4D05-84AF-DA11A80F8A11}" destId="{6229088E-4B1E-440B-B351-4A4C17CF93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04E972-7FA7-43FB-AAEF-35CB9F0CA3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A884093-CD33-4D30-B6BB-6648345068B7}">
      <dgm:prSet phldrT="[Testo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it-IT" sz="2800" dirty="0" smtClean="0">
              <a:solidFill>
                <a:schemeClr val="bg1"/>
              </a:solidFill>
            </a:rPr>
            <a:t>Sito:   www.liceocrespi.it</a:t>
          </a:r>
          <a:endParaRPr lang="it-IT" sz="2800" dirty="0"/>
        </a:p>
      </dgm:t>
    </dgm:pt>
    <dgm:pt modelId="{2BDE5D5E-B77A-4067-B650-674023A988E2}" type="parTrans" cxnId="{BEB75280-D973-492C-A8F3-9B41609DEE95}">
      <dgm:prSet/>
      <dgm:spPr/>
      <dgm:t>
        <a:bodyPr/>
        <a:lstStyle/>
        <a:p>
          <a:endParaRPr lang="it-IT"/>
        </a:p>
      </dgm:t>
    </dgm:pt>
    <dgm:pt modelId="{84DA29A1-F348-46D1-BBE2-1057F2463036}" type="sibTrans" cxnId="{BEB75280-D973-492C-A8F3-9B41609DEE95}">
      <dgm:prSet/>
      <dgm:spPr/>
      <dgm:t>
        <a:bodyPr/>
        <a:lstStyle/>
        <a:p>
          <a:endParaRPr lang="it-IT"/>
        </a:p>
      </dgm:t>
    </dgm:pt>
    <dgm:pt modelId="{8D38E1D4-F6F2-4F3F-8CD4-F584AACA679A}">
      <dgm:prSet phldrT="[Testo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it-IT" sz="2800" dirty="0" smtClean="0">
              <a:solidFill>
                <a:schemeClr val="bg1"/>
              </a:solidFill>
            </a:rPr>
            <a:t>e-mail:   lccrespi@tin.it</a:t>
          </a:r>
          <a:endParaRPr lang="it-IT" sz="2800" dirty="0"/>
        </a:p>
      </dgm:t>
    </dgm:pt>
    <dgm:pt modelId="{5C981B99-0659-4DF7-9DCC-6BF3684B92C7}" type="parTrans" cxnId="{5BA549C1-1062-4A14-BD97-B01EF324C63D}">
      <dgm:prSet/>
      <dgm:spPr/>
      <dgm:t>
        <a:bodyPr/>
        <a:lstStyle/>
        <a:p>
          <a:endParaRPr lang="it-IT"/>
        </a:p>
      </dgm:t>
    </dgm:pt>
    <dgm:pt modelId="{B2DF6680-890D-40C5-80DB-54FC27574CF7}" type="sibTrans" cxnId="{5BA549C1-1062-4A14-BD97-B01EF324C63D}">
      <dgm:prSet/>
      <dgm:spPr/>
      <dgm:t>
        <a:bodyPr/>
        <a:lstStyle/>
        <a:p>
          <a:endParaRPr lang="it-IT"/>
        </a:p>
      </dgm:t>
    </dgm:pt>
    <dgm:pt modelId="{B670A6E1-D0D0-41B7-AA5E-23F58E1CC97B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it-IT" sz="2400" dirty="0" smtClean="0"/>
            <a:t>Agenda – Archivio – Comunicazioni Contatti - Orario</a:t>
          </a:r>
          <a:endParaRPr lang="it-IT" sz="2400" dirty="0"/>
        </a:p>
      </dgm:t>
    </dgm:pt>
    <dgm:pt modelId="{2C395DDD-CD31-463C-9151-BD1A2A30CCC6}" type="parTrans" cxnId="{235EDC02-FAD9-49AF-838A-CCA9D90DF672}">
      <dgm:prSet/>
      <dgm:spPr/>
      <dgm:t>
        <a:bodyPr/>
        <a:lstStyle/>
        <a:p>
          <a:endParaRPr lang="it-IT"/>
        </a:p>
      </dgm:t>
    </dgm:pt>
    <dgm:pt modelId="{4D8212AC-BDE1-41F6-B428-10A349C98CFF}" type="sibTrans" cxnId="{235EDC02-FAD9-49AF-838A-CCA9D90DF672}">
      <dgm:prSet/>
      <dgm:spPr/>
      <dgm:t>
        <a:bodyPr/>
        <a:lstStyle/>
        <a:p>
          <a:endParaRPr lang="it-IT"/>
        </a:p>
      </dgm:t>
    </dgm:pt>
    <dgm:pt modelId="{A4174A70-3E46-47E0-AF2B-9DBF2D5FE27E}">
      <dgm:prSet phldrT="[Testo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it-IT" sz="2800" dirty="0" smtClean="0"/>
            <a:t>e-mail: preside@liceocrespi.it</a:t>
          </a:r>
          <a:endParaRPr lang="it-IT" sz="2800" dirty="0"/>
        </a:p>
      </dgm:t>
    </dgm:pt>
    <dgm:pt modelId="{51A789C2-BA93-4E83-82D7-4B2A3AD00365}" type="parTrans" cxnId="{58A01E6D-6A23-4DBC-BEE1-7C9EB85C45A7}">
      <dgm:prSet/>
      <dgm:spPr/>
      <dgm:t>
        <a:bodyPr/>
        <a:lstStyle/>
        <a:p>
          <a:endParaRPr lang="it-IT"/>
        </a:p>
      </dgm:t>
    </dgm:pt>
    <dgm:pt modelId="{032394D3-B81A-4C50-8B25-22DD219738BC}" type="sibTrans" cxnId="{58A01E6D-6A23-4DBC-BEE1-7C9EB85C45A7}">
      <dgm:prSet/>
      <dgm:spPr/>
      <dgm:t>
        <a:bodyPr/>
        <a:lstStyle/>
        <a:p>
          <a:endParaRPr lang="it-IT"/>
        </a:p>
      </dgm:t>
    </dgm:pt>
    <dgm:pt modelId="{31491CFD-19A0-4E32-B4D2-95704B678655}" type="pres">
      <dgm:prSet presAssocID="{9304E972-7FA7-43FB-AAEF-35CB9F0CA3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C6A2CE1C-8B77-4403-9401-D2D9CB9B2361}" type="pres">
      <dgm:prSet presAssocID="{9304E972-7FA7-43FB-AAEF-35CB9F0CA363}" presName="Name1" presStyleCnt="0"/>
      <dgm:spPr/>
    </dgm:pt>
    <dgm:pt modelId="{65DDC0EE-D8E9-4C68-A6AA-F4ED6F76B1D4}" type="pres">
      <dgm:prSet presAssocID="{9304E972-7FA7-43FB-AAEF-35CB9F0CA363}" presName="cycle" presStyleCnt="0"/>
      <dgm:spPr/>
    </dgm:pt>
    <dgm:pt modelId="{57EE2DF5-3AB7-4A11-A381-C13CAF9E2250}" type="pres">
      <dgm:prSet presAssocID="{9304E972-7FA7-43FB-AAEF-35CB9F0CA363}" presName="srcNode" presStyleLbl="node1" presStyleIdx="0" presStyleCnt="4"/>
      <dgm:spPr/>
    </dgm:pt>
    <dgm:pt modelId="{4D57568B-A7F9-4EA7-9740-9A6562D8A71C}" type="pres">
      <dgm:prSet presAssocID="{9304E972-7FA7-43FB-AAEF-35CB9F0CA363}" presName="conn" presStyleLbl="parChTrans1D2" presStyleIdx="0" presStyleCnt="1"/>
      <dgm:spPr/>
      <dgm:t>
        <a:bodyPr/>
        <a:lstStyle/>
        <a:p>
          <a:endParaRPr lang="it-IT"/>
        </a:p>
      </dgm:t>
    </dgm:pt>
    <dgm:pt modelId="{A8C1366A-CC98-471A-AACD-F98175558EC3}" type="pres">
      <dgm:prSet presAssocID="{9304E972-7FA7-43FB-AAEF-35CB9F0CA363}" presName="extraNode" presStyleLbl="node1" presStyleIdx="0" presStyleCnt="4"/>
      <dgm:spPr/>
    </dgm:pt>
    <dgm:pt modelId="{51754213-BAEB-42F1-BE51-4E1E15F0BDEC}" type="pres">
      <dgm:prSet presAssocID="{9304E972-7FA7-43FB-AAEF-35CB9F0CA363}" presName="dstNode" presStyleLbl="node1" presStyleIdx="0" presStyleCnt="4"/>
      <dgm:spPr/>
    </dgm:pt>
    <dgm:pt modelId="{1F8DB251-2912-4BA9-B43A-9C55EA7F4422}" type="pres">
      <dgm:prSet presAssocID="{3A884093-CD33-4D30-B6BB-6648345068B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9761ED-58C3-4495-BFD6-AFBB83ABCC5A}" type="pres">
      <dgm:prSet presAssocID="{3A884093-CD33-4D30-B6BB-6648345068B7}" presName="accent_1" presStyleCnt="0"/>
      <dgm:spPr/>
    </dgm:pt>
    <dgm:pt modelId="{EE35D499-88CA-47A5-B94D-E98D38C5B301}" type="pres">
      <dgm:prSet presAssocID="{3A884093-CD33-4D30-B6BB-6648345068B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1A0EA5-1FF1-4C74-99ED-413723A0D1AE}" type="pres">
      <dgm:prSet presAssocID="{8D38E1D4-F6F2-4F3F-8CD4-F584AACA679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D82484-ECAE-42FC-AAEE-217BC942ECCC}" type="pres">
      <dgm:prSet presAssocID="{8D38E1D4-F6F2-4F3F-8CD4-F584AACA679A}" presName="accent_2" presStyleCnt="0"/>
      <dgm:spPr/>
    </dgm:pt>
    <dgm:pt modelId="{7F716CF4-924A-42D4-B978-B8C490EBF312}" type="pres">
      <dgm:prSet presAssocID="{8D38E1D4-F6F2-4F3F-8CD4-F584AACA679A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D480A5C-BF25-4C3B-BDBA-C356E33D4456}" type="pres">
      <dgm:prSet presAssocID="{A4174A70-3E46-47E0-AF2B-9DBF2D5FE27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74D092-C7FF-417E-836B-BCA5B0796C78}" type="pres">
      <dgm:prSet presAssocID="{A4174A70-3E46-47E0-AF2B-9DBF2D5FE27E}" presName="accent_3" presStyleCnt="0"/>
      <dgm:spPr/>
    </dgm:pt>
    <dgm:pt modelId="{C650D584-BAA5-470C-852E-A790B76046F1}" type="pres">
      <dgm:prSet presAssocID="{A4174A70-3E46-47E0-AF2B-9DBF2D5FE27E}" presName="accentRepeatNode" presStyleLbl="solidFgAcc1" presStyleIdx="2" presStyleCnt="4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8CE4CD14-7BC7-4279-966F-532B6437D425}" type="pres">
      <dgm:prSet presAssocID="{B670A6E1-D0D0-41B7-AA5E-23F58E1CC9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1C7831-BC54-4C3A-A7BB-571D753197B0}" type="pres">
      <dgm:prSet presAssocID="{B670A6E1-D0D0-41B7-AA5E-23F58E1CC97B}" presName="accent_4" presStyleCnt="0"/>
      <dgm:spPr/>
    </dgm:pt>
    <dgm:pt modelId="{5B6C6DE6-2C7F-4B6B-9882-A2395FF3E4EB}" type="pres">
      <dgm:prSet presAssocID="{B670A6E1-D0D0-41B7-AA5E-23F58E1CC97B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35EDC02-FAD9-49AF-838A-CCA9D90DF672}" srcId="{9304E972-7FA7-43FB-AAEF-35CB9F0CA363}" destId="{B670A6E1-D0D0-41B7-AA5E-23F58E1CC97B}" srcOrd="3" destOrd="0" parTransId="{2C395DDD-CD31-463C-9151-BD1A2A30CCC6}" sibTransId="{4D8212AC-BDE1-41F6-B428-10A349C98CFF}"/>
    <dgm:cxn modelId="{C2FE8072-57C6-4DCB-A24F-12728FBD8661}" type="presOf" srcId="{9304E972-7FA7-43FB-AAEF-35CB9F0CA363}" destId="{31491CFD-19A0-4E32-B4D2-95704B678655}" srcOrd="0" destOrd="0" presId="urn:microsoft.com/office/officeart/2008/layout/VerticalCurvedList"/>
    <dgm:cxn modelId="{8867E7F6-5183-4768-AF4E-1B4501F79830}" type="presOf" srcId="{84DA29A1-F348-46D1-BBE2-1057F2463036}" destId="{4D57568B-A7F9-4EA7-9740-9A6562D8A71C}" srcOrd="0" destOrd="0" presId="urn:microsoft.com/office/officeart/2008/layout/VerticalCurvedList"/>
    <dgm:cxn modelId="{53EF4EB8-2909-4F7A-8669-D25BC78B3BAD}" type="presOf" srcId="{3A884093-CD33-4D30-B6BB-6648345068B7}" destId="{1F8DB251-2912-4BA9-B43A-9C55EA7F4422}" srcOrd="0" destOrd="0" presId="urn:microsoft.com/office/officeart/2008/layout/VerticalCurvedList"/>
    <dgm:cxn modelId="{5BA549C1-1062-4A14-BD97-B01EF324C63D}" srcId="{9304E972-7FA7-43FB-AAEF-35CB9F0CA363}" destId="{8D38E1D4-F6F2-4F3F-8CD4-F584AACA679A}" srcOrd="1" destOrd="0" parTransId="{5C981B99-0659-4DF7-9DCC-6BF3684B92C7}" sibTransId="{B2DF6680-890D-40C5-80DB-54FC27574CF7}"/>
    <dgm:cxn modelId="{F5B56B0E-66F3-4F02-9A6C-E75D422A70EE}" type="presOf" srcId="{B670A6E1-D0D0-41B7-AA5E-23F58E1CC97B}" destId="{8CE4CD14-7BC7-4279-966F-532B6437D425}" srcOrd="0" destOrd="0" presId="urn:microsoft.com/office/officeart/2008/layout/VerticalCurvedList"/>
    <dgm:cxn modelId="{58A01E6D-6A23-4DBC-BEE1-7C9EB85C45A7}" srcId="{9304E972-7FA7-43FB-AAEF-35CB9F0CA363}" destId="{A4174A70-3E46-47E0-AF2B-9DBF2D5FE27E}" srcOrd="2" destOrd="0" parTransId="{51A789C2-BA93-4E83-82D7-4B2A3AD00365}" sibTransId="{032394D3-B81A-4C50-8B25-22DD219738BC}"/>
    <dgm:cxn modelId="{B63C9BB8-B8E6-4DB0-ADB1-B85D76EF578B}" type="presOf" srcId="{A4174A70-3E46-47E0-AF2B-9DBF2D5FE27E}" destId="{7D480A5C-BF25-4C3B-BDBA-C356E33D4456}" srcOrd="0" destOrd="0" presId="urn:microsoft.com/office/officeart/2008/layout/VerticalCurvedList"/>
    <dgm:cxn modelId="{BEB75280-D973-492C-A8F3-9B41609DEE95}" srcId="{9304E972-7FA7-43FB-AAEF-35CB9F0CA363}" destId="{3A884093-CD33-4D30-B6BB-6648345068B7}" srcOrd="0" destOrd="0" parTransId="{2BDE5D5E-B77A-4067-B650-674023A988E2}" sibTransId="{84DA29A1-F348-46D1-BBE2-1057F2463036}"/>
    <dgm:cxn modelId="{3ED1CAEB-D2CE-4908-9C31-3C313FFCC119}" type="presOf" srcId="{8D38E1D4-F6F2-4F3F-8CD4-F584AACA679A}" destId="{811A0EA5-1FF1-4C74-99ED-413723A0D1AE}" srcOrd="0" destOrd="0" presId="urn:microsoft.com/office/officeart/2008/layout/VerticalCurvedList"/>
    <dgm:cxn modelId="{D6F8DF0B-B952-459A-81BB-99BE06C01B03}" type="presParOf" srcId="{31491CFD-19A0-4E32-B4D2-95704B678655}" destId="{C6A2CE1C-8B77-4403-9401-D2D9CB9B2361}" srcOrd="0" destOrd="0" presId="urn:microsoft.com/office/officeart/2008/layout/VerticalCurvedList"/>
    <dgm:cxn modelId="{B77E3319-E663-451B-A335-7246E16CBA65}" type="presParOf" srcId="{C6A2CE1C-8B77-4403-9401-D2D9CB9B2361}" destId="{65DDC0EE-D8E9-4C68-A6AA-F4ED6F76B1D4}" srcOrd="0" destOrd="0" presId="urn:microsoft.com/office/officeart/2008/layout/VerticalCurvedList"/>
    <dgm:cxn modelId="{7A2A7DE6-CF18-4B3A-9F7D-9F3169EB3317}" type="presParOf" srcId="{65DDC0EE-D8E9-4C68-A6AA-F4ED6F76B1D4}" destId="{57EE2DF5-3AB7-4A11-A381-C13CAF9E2250}" srcOrd="0" destOrd="0" presId="urn:microsoft.com/office/officeart/2008/layout/VerticalCurvedList"/>
    <dgm:cxn modelId="{97DD651C-FA30-4FFC-AF11-C77B70F81A87}" type="presParOf" srcId="{65DDC0EE-D8E9-4C68-A6AA-F4ED6F76B1D4}" destId="{4D57568B-A7F9-4EA7-9740-9A6562D8A71C}" srcOrd="1" destOrd="0" presId="urn:microsoft.com/office/officeart/2008/layout/VerticalCurvedList"/>
    <dgm:cxn modelId="{8CA66948-3D17-47F3-973B-8DB4F40A15CD}" type="presParOf" srcId="{65DDC0EE-D8E9-4C68-A6AA-F4ED6F76B1D4}" destId="{A8C1366A-CC98-471A-AACD-F98175558EC3}" srcOrd="2" destOrd="0" presId="urn:microsoft.com/office/officeart/2008/layout/VerticalCurvedList"/>
    <dgm:cxn modelId="{086C7FA2-F0F8-4E70-92A3-8FDA3A9B6D1E}" type="presParOf" srcId="{65DDC0EE-D8E9-4C68-A6AA-F4ED6F76B1D4}" destId="{51754213-BAEB-42F1-BE51-4E1E15F0BDEC}" srcOrd="3" destOrd="0" presId="urn:microsoft.com/office/officeart/2008/layout/VerticalCurvedList"/>
    <dgm:cxn modelId="{7C99DB79-0B0F-4025-B6E5-6E2DA54A256A}" type="presParOf" srcId="{C6A2CE1C-8B77-4403-9401-D2D9CB9B2361}" destId="{1F8DB251-2912-4BA9-B43A-9C55EA7F4422}" srcOrd="1" destOrd="0" presId="urn:microsoft.com/office/officeart/2008/layout/VerticalCurvedList"/>
    <dgm:cxn modelId="{C223A92B-7FC0-4B09-8639-B10D0405C91D}" type="presParOf" srcId="{C6A2CE1C-8B77-4403-9401-D2D9CB9B2361}" destId="{679761ED-58C3-4495-BFD6-AFBB83ABCC5A}" srcOrd="2" destOrd="0" presId="urn:microsoft.com/office/officeart/2008/layout/VerticalCurvedList"/>
    <dgm:cxn modelId="{99F2E53C-5679-412E-AAD1-61A8FD98BAD5}" type="presParOf" srcId="{679761ED-58C3-4495-BFD6-AFBB83ABCC5A}" destId="{EE35D499-88CA-47A5-B94D-E98D38C5B301}" srcOrd="0" destOrd="0" presId="urn:microsoft.com/office/officeart/2008/layout/VerticalCurvedList"/>
    <dgm:cxn modelId="{4C8716AC-014E-4BFA-8CF1-7FD10960F87B}" type="presParOf" srcId="{C6A2CE1C-8B77-4403-9401-D2D9CB9B2361}" destId="{811A0EA5-1FF1-4C74-99ED-413723A0D1AE}" srcOrd="3" destOrd="0" presId="urn:microsoft.com/office/officeart/2008/layout/VerticalCurvedList"/>
    <dgm:cxn modelId="{E5BCD9A8-12FF-461C-817C-74DFF53844FE}" type="presParOf" srcId="{C6A2CE1C-8B77-4403-9401-D2D9CB9B2361}" destId="{ECD82484-ECAE-42FC-AAEE-217BC942ECCC}" srcOrd="4" destOrd="0" presId="urn:microsoft.com/office/officeart/2008/layout/VerticalCurvedList"/>
    <dgm:cxn modelId="{D6BB1871-F561-4049-93F4-88A2C1AA8FD7}" type="presParOf" srcId="{ECD82484-ECAE-42FC-AAEE-217BC942ECCC}" destId="{7F716CF4-924A-42D4-B978-B8C490EBF312}" srcOrd="0" destOrd="0" presId="urn:microsoft.com/office/officeart/2008/layout/VerticalCurvedList"/>
    <dgm:cxn modelId="{FEF051EC-6E8B-45C5-ADD2-FC4C67DE5D36}" type="presParOf" srcId="{C6A2CE1C-8B77-4403-9401-D2D9CB9B2361}" destId="{7D480A5C-BF25-4C3B-BDBA-C356E33D4456}" srcOrd="5" destOrd="0" presId="urn:microsoft.com/office/officeart/2008/layout/VerticalCurvedList"/>
    <dgm:cxn modelId="{401C4354-0DC1-4D7A-8218-03AF5D6D5E6D}" type="presParOf" srcId="{C6A2CE1C-8B77-4403-9401-D2D9CB9B2361}" destId="{2574D092-C7FF-417E-836B-BCA5B0796C78}" srcOrd="6" destOrd="0" presId="urn:microsoft.com/office/officeart/2008/layout/VerticalCurvedList"/>
    <dgm:cxn modelId="{CE31C8FA-ACCC-4260-A247-87F8FEBBAE86}" type="presParOf" srcId="{2574D092-C7FF-417E-836B-BCA5B0796C78}" destId="{C650D584-BAA5-470C-852E-A790B76046F1}" srcOrd="0" destOrd="0" presId="urn:microsoft.com/office/officeart/2008/layout/VerticalCurvedList"/>
    <dgm:cxn modelId="{DC9E4FEE-55C7-434F-812B-14B7F00FAC63}" type="presParOf" srcId="{C6A2CE1C-8B77-4403-9401-D2D9CB9B2361}" destId="{8CE4CD14-7BC7-4279-966F-532B6437D425}" srcOrd="7" destOrd="0" presId="urn:microsoft.com/office/officeart/2008/layout/VerticalCurvedList"/>
    <dgm:cxn modelId="{FBA08C78-77B0-4595-81DE-F04BEC0680EE}" type="presParOf" srcId="{C6A2CE1C-8B77-4403-9401-D2D9CB9B2361}" destId="{1F1C7831-BC54-4C3A-A7BB-571D753197B0}" srcOrd="8" destOrd="0" presId="urn:microsoft.com/office/officeart/2008/layout/VerticalCurvedList"/>
    <dgm:cxn modelId="{CE0A3AFE-040D-4907-AD0A-12568BCFC15F}" type="presParOf" srcId="{1F1C7831-BC54-4C3A-A7BB-571D753197B0}" destId="{5B6C6DE6-2C7F-4B6B-9882-A2395FF3E4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2A1BC5-71E0-4A7D-8D83-2167332A5E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3217806C-A4DD-408B-BB94-754E8018FCCA}">
      <dgm:prSet phldrT="[Testo]"/>
      <dgm:spPr/>
      <dgm:t>
        <a:bodyPr/>
        <a:lstStyle/>
        <a:p>
          <a:pPr algn="ctr"/>
          <a:r>
            <a:rPr lang="it-IT" dirty="0" smtClean="0"/>
            <a:t>Coordinatori</a:t>
          </a:r>
          <a:endParaRPr lang="it-IT" dirty="0"/>
        </a:p>
      </dgm:t>
    </dgm:pt>
    <dgm:pt modelId="{B5D04756-C640-4050-8CFB-2D7C49A0157F}" type="parTrans" cxnId="{8C6615B3-6A54-442F-9EB6-05E549E6307F}">
      <dgm:prSet/>
      <dgm:spPr/>
      <dgm:t>
        <a:bodyPr/>
        <a:lstStyle/>
        <a:p>
          <a:endParaRPr lang="it-IT"/>
        </a:p>
      </dgm:t>
    </dgm:pt>
    <dgm:pt modelId="{C43C4180-CFAB-4190-8096-FD158111E732}" type="sibTrans" cxnId="{8C6615B3-6A54-442F-9EB6-05E549E6307F}">
      <dgm:prSet/>
      <dgm:spPr/>
      <dgm:t>
        <a:bodyPr/>
        <a:lstStyle/>
        <a:p>
          <a:endParaRPr lang="it-IT"/>
        </a:p>
      </dgm:t>
    </dgm:pt>
    <dgm:pt modelId="{4195B70A-A486-4031-A44A-62DB41BA08EB}">
      <dgm:prSet phldrT="[Testo]"/>
      <dgm:spPr/>
      <dgm:t>
        <a:bodyPr/>
        <a:lstStyle/>
        <a:p>
          <a:pPr algn="ctr"/>
          <a:r>
            <a:rPr lang="it-IT" dirty="0" smtClean="0"/>
            <a:t>Norme</a:t>
          </a:r>
          <a:endParaRPr lang="it-IT" dirty="0"/>
        </a:p>
      </dgm:t>
    </dgm:pt>
    <dgm:pt modelId="{2E660737-93FB-4EC1-AEC9-CACAC6222105}" type="parTrans" cxnId="{B3E4FFDB-2FED-4449-ADB7-011F8594F1B2}">
      <dgm:prSet/>
      <dgm:spPr/>
      <dgm:t>
        <a:bodyPr/>
        <a:lstStyle/>
        <a:p>
          <a:endParaRPr lang="it-IT"/>
        </a:p>
      </dgm:t>
    </dgm:pt>
    <dgm:pt modelId="{8B85D042-A91C-4A50-9A79-1A397788BE36}" type="sibTrans" cxnId="{B3E4FFDB-2FED-4449-ADB7-011F8594F1B2}">
      <dgm:prSet/>
      <dgm:spPr/>
      <dgm:t>
        <a:bodyPr/>
        <a:lstStyle/>
        <a:p>
          <a:endParaRPr lang="it-IT"/>
        </a:p>
      </dgm:t>
    </dgm:pt>
    <dgm:pt modelId="{D927DA40-A53F-48E4-8480-06F88CBBEDFC}">
      <dgm:prSet phldrT="[Testo]"/>
      <dgm:spPr/>
      <dgm:t>
        <a:bodyPr/>
        <a:lstStyle/>
        <a:p>
          <a:pPr algn="ctr"/>
          <a:r>
            <a:rPr lang="it-IT" dirty="0" smtClean="0"/>
            <a:t>Valutazione</a:t>
          </a:r>
          <a:endParaRPr lang="it-IT" dirty="0"/>
        </a:p>
      </dgm:t>
    </dgm:pt>
    <dgm:pt modelId="{6204666D-F63D-4A12-8A09-E5CCCDD0BB39}" type="parTrans" cxnId="{FE4E24E5-07DB-49D8-8839-DE994558558B}">
      <dgm:prSet/>
      <dgm:spPr/>
      <dgm:t>
        <a:bodyPr/>
        <a:lstStyle/>
        <a:p>
          <a:endParaRPr lang="it-IT"/>
        </a:p>
      </dgm:t>
    </dgm:pt>
    <dgm:pt modelId="{F2BD55BE-85CB-49E7-9380-F4EA3DA68F9C}" type="sibTrans" cxnId="{FE4E24E5-07DB-49D8-8839-DE994558558B}">
      <dgm:prSet/>
      <dgm:spPr/>
      <dgm:t>
        <a:bodyPr/>
        <a:lstStyle/>
        <a:p>
          <a:endParaRPr lang="it-IT"/>
        </a:p>
      </dgm:t>
    </dgm:pt>
    <dgm:pt modelId="{FD8CE1B9-ECFE-4856-B39D-48595A7F0B8B}">
      <dgm:prSet phldrT="[Testo]"/>
      <dgm:spPr/>
      <dgm:t>
        <a:bodyPr/>
        <a:lstStyle/>
        <a:p>
          <a:r>
            <a:rPr lang="it-IT" dirty="0" smtClean="0"/>
            <a:t>Didattica ICT – Multimediale e digitale</a:t>
          </a:r>
          <a:endParaRPr lang="it-IT" dirty="0"/>
        </a:p>
      </dgm:t>
    </dgm:pt>
    <dgm:pt modelId="{B4AFD82B-A951-4D70-A655-C501EEF4E567}" type="parTrans" cxnId="{289FDD9C-FF8B-4FFF-9F32-94B736730788}">
      <dgm:prSet/>
      <dgm:spPr/>
      <dgm:t>
        <a:bodyPr/>
        <a:lstStyle/>
        <a:p>
          <a:endParaRPr lang="it-IT"/>
        </a:p>
      </dgm:t>
    </dgm:pt>
    <dgm:pt modelId="{6D5E2FBF-3B3E-4897-A9C3-DE9F0901CF9A}" type="sibTrans" cxnId="{289FDD9C-FF8B-4FFF-9F32-94B736730788}">
      <dgm:prSet/>
      <dgm:spPr/>
      <dgm:t>
        <a:bodyPr/>
        <a:lstStyle/>
        <a:p>
          <a:endParaRPr lang="it-IT"/>
        </a:p>
      </dgm:t>
    </dgm:pt>
    <dgm:pt modelId="{59B4ADD2-01D2-4AFE-9F58-75B04FA010F1}">
      <dgm:prSet phldrT="[Testo]"/>
      <dgm:spPr/>
      <dgm:t>
        <a:bodyPr/>
        <a:lstStyle/>
        <a:p>
          <a:pPr algn="ctr"/>
          <a:r>
            <a:rPr lang="it-IT" dirty="0" smtClean="0"/>
            <a:t>ESABAC</a:t>
          </a:r>
          <a:endParaRPr lang="it-IT" dirty="0"/>
        </a:p>
      </dgm:t>
    </dgm:pt>
    <dgm:pt modelId="{F111568B-330A-44A7-BE94-A4EED9360BF7}" type="parTrans" cxnId="{E529242D-C916-45DF-8458-CFD649211158}">
      <dgm:prSet/>
      <dgm:spPr/>
      <dgm:t>
        <a:bodyPr/>
        <a:lstStyle/>
        <a:p>
          <a:endParaRPr lang="it-IT"/>
        </a:p>
      </dgm:t>
    </dgm:pt>
    <dgm:pt modelId="{EB2AB114-4CF4-4D25-B859-EBD68D3381D6}" type="sibTrans" cxnId="{E529242D-C916-45DF-8458-CFD649211158}">
      <dgm:prSet/>
      <dgm:spPr/>
      <dgm:t>
        <a:bodyPr/>
        <a:lstStyle/>
        <a:p>
          <a:endParaRPr lang="it-IT"/>
        </a:p>
      </dgm:t>
    </dgm:pt>
    <dgm:pt modelId="{C6397557-79E5-4079-9067-6F4D7FB23F17}" type="pres">
      <dgm:prSet presAssocID="{FC2A1BC5-71E0-4A7D-8D83-2167332A5E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ECBADAF-D624-4FD1-B7DC-81200230C9E1}" type="pres">
      <dgm:prSet presAssocID="{FC2A1BC5-71E0-4A7D-8D83-2167332A5ED6}" presName="Name1" presStyleCnt="0"/>
      <dgm:spPr/>
    </dgm:pt>
    <dgm:pt modelId="{DF281F30-44A9-47AC-AF89-73F404ADA384}" type="pres">
      <dgm:prSet presAssocID="{FC2A1BC5-71E0-4A7D-8D83-2167332A5ED6}" presName="cycle" presStyleCnt="0"/>
      <dgm:spPr/>
    </dgm:pt>
    <dgm:pt modelId="{405CB77A-029B-40E0-822D-D0525E9F08D8}" type="pres">
      <dgm:prSet presAssocID="{FC2A1BC5-71E0-4A7D-8D83-2167332A5ED6}" presName="srcNode" presStyleLbl="node1" presStyleIdx="0" presStyleCnt="5"/>
      <dgm:spPr/>
    </dgm:pt>
    <dgm:pt modelId="{0241C247-E055-4A6C-A89B-2F9EEC276D92}" type="pres">
      <dgm:prSet presAssocID="{FC2A1BC5-71E0-4A7D-8D83-2167332A5ED6}" presName="conn" presStyleLbl="parChTrans1D2" presStyleIdx="0" presStyleCnt="1"/>
      <dgm:spPr/>
      <dgm:t>
        <a:bodyPr/>
        <a:lstStyle/>
        <a:p>
          <a:endParaRPr lang="it-IT"/>
        </a:p>
      </dgm:t>
    </dgm:pt>
    <dgm:pt modelId="{D2952FD9-2CCD-472C-A3FA-9EB063E372C8}" type="pres">
      <dgm:prSet presAssocID="{FC2A1BC5-71E0-4A7D-8D83-2167332A5ED6}" presName="extraNode" presStyleLbl="node1" presStyleIdx="0" presStyleCnt="5"/>
      <dgm:spPr/>
    </dgm:pt>
    <dgm:pt modelId="{6E73BB59-D011-4A76-BB50-82F145108EBD}" type="pres">
      <dgm:prSet presAssocID="{FC2A1BC5-71E0-4A7D-8D83-2167332A5ED6}" presName="dstNode" presStyleLbl="node1" presStyleIdx="0" presStyleCnt="5"/>
      <dgm:spPr/>
    </dgm:pt>
    <dgm:pt modelId="{50D85253-8705-4564-B7BD-9CA82F5D20EC}" type="pres">
      <dgm:prSet presAssocID="{3217806C-A4DD-408B-BB94-754E8018FCC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361107-6A3B-438E-8CC3-7EC3DCC32BD4}" type="pres">
      <dgm:prSet presAssocID="{3217806C-A4DD-408B-BB94-754E8018FCCA}" presName="accent_1" presStyleCnt="0"/>
      <dgm:spPr/>
    </dgm:pt>
    <dgm:pt modelId="{2D4D5611-DDA9-426E-923C-1EC6533D3645}" type="pres">
      <dgm:prSet presAssocID="{3217806C-A4DD-408B-BB94-754E8018FCCA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B01278-D4EC-441A-B8BD-37ED89C81A19}" type="pres">
      <dgm:prSet presAssocID="{4195B70A-A486-4031-A44A-62DB41BA08E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6C7B4F-6A77-4641-B5C2-B3E5D3DF6A1C}" type="pres">
      <dgm:prSet presAssocID="{4195B70A-A486-4031-A44A-62DB41BA08EB}" presName="accent_2" presStyleCnt="0"/>
      <dgm:spPr/>
    </dgm:pt>
    <dgm:pt modelId="{8C11D725-87BD-45C5-8CAC-61710F76FE36}" type="pres">
      <dgm:prSet presAssocID="{4195B70A-A486-4031-A44A-62DB41BA08EB}" presName="accentRepeatNode" presStyleLbl="solidFgAcc1" presStyleIdx="1" presStyleCnt="5"/>
      <dgm:spPr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722E2D9-EF78-4FAB-B810-8EAFA50AB55C}" type="pres">
      <dgm:prSet presAssocID="{D927DA40-A53F-48E4-8480-06F88CBBEDF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6F0F1A-88DF-499A-A507-27E0983FC068}" type="pres">
      <dgm:prSet presAssocID="{D927DA40-A53F-48E4-8480-06F88CBBEDFC}" presName="accent_3" presStyleCnt="0"/>
      <dgm:spPr/>
    </dgm:pt>
    <dgm:pt modelId="{3D75339F-C727-4B16-A0A5-93A22EFDFEDA}" type="pres">
      <dgm:prSet presAssocID="{D927DA40-A53F-48E4-8480-06F88CBBEDFC}" presName="accentRepeatNode" presStyleLbl="solidFgAcc1" presStyleIdx="2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CE10D8C-E83D-42FC-AAFB-CE54ED91EE4F}" type="pres">
      <dgm:prSet presAssocID="{FD8CE1B9-ECFE-4856-B39D-48595A7F0B8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38E9D5-C299-4A7A-973F-4C35D21DFAED}" type="pres">
      <dgm:prSet presAssocID="{FD8CE1B9-ECFE-4856-B39D-48595A7F0B8B}" presName="accent_4" presStyleCnt="0"/>
      <dgm:spPr/>
    </dgm:pt>
    <dgm:pt modelId="{97A640AB-763D-468F-94F1-70A0E446FD83}" type="pres">
      <dgm:prSet presAssocID="{FD8CE1B9-ECFE-4856-B39D-48595A7F0B8B}" presName="accentRepeatNode" presStyleLbl="solidFgAcc1" presStyleIdx="3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192402F-F3D2-44A9-905A-1B150BA4EED1}" type="pres">
      <dgm:prSet presAssocID="{59B4ADD2-01D2-4AFE-9F58-75B04FA010F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BEEBAA-DE9E-4183-A77B-36D216B75605}" type="pres">
      <dgm:prSet presAssocID="{59B4ADD2-01D2-4AFE-9F58-75B04FA010F1}" presName="accent_5" presStyleCnt="0"/>
      <dgm:spPr/>
    </dgm:pt>
    <dgm:pt modelId="{71C7C57D-7DE4-40BC-825B-ABE676BDE205}" type="pres">
      <dgm:prSet presAssocID="{59B4ADD2-01D2-4AFE-9F58-75B04FA010F1}" presName="accentRepeatNode" presStyleLbl="solidFgAcc1" presStyleIdx="4" presStyleCnt="5"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3E4FFDB-2FED-4449-ADB7-011F8594F1B2}" srcId="{FC2A1BC5-71E0-4A7D-8D83-2167332A5ED6}" destId="{4195B70A-A486-4031-A44A-62DB41BA08EB}" srcOrd="1" destOrd="0" parTransId="{2E660737-93FB-4EC1-AEC9-CACAC6222105}" sibTransId="{8B85D042-A91C-4A50-9A79-1A397788BE36}"/>
    <dgm:cxn modelId="{AB092B5C-9DF1-48C5-85AE-6EEE6C9F6214}" type="presOf" srcId="{FC2A1BC5-71E0-4A7D-8D83-2167332A5ED6}" destId="{C6397557-79E5-4079-9067-6F4D7FB23F17}" srcOrd="0" destOrd="0" presId="urn:microsoft.com/office/officeart/2008/layout/VerticalCurvedList"/>
    <dgm:cxn modelId="{1497C9E0-5CD2-49AD-BBB5-87DA3BB370AE}" type="presOf" srcId="{FD8CE1B9-ECFE-4856-B39D-48595A7F0B8B}" destId="{9CE10D8C-E83D-42FC-AAFB-CE54ED91EE4F}" srcOrd="0" destOrd="0" presId="urn:microsoft.com/office/officeart/2008/layout/VerticalCurvedList"/>
    <dgm:cxn modelId="{A1929920-7CA6-4D76-A9D4-D9A446315DAD}" type="presOf" srcId="{4195B70A-A486-4031-A44A-62DB41BA08EB}" destId="{34B01278-D4EC-441A-B8BD-37ED89C81A19}" srcOrd="0" destOrd="0" presId="urn:microsoft.com/office/officeart/2008/layout/VerticalCurvedList"/>
    <dgm:cxn modelId="{01491B56-9683-4F33-AFC7-CE4E1B13D667}" type="presOf" srcId="{C43C4180-CFAB-4190-8096-FD158111E732}" destId="{0241C247-E055-4A6C-A89B-2F9EEC276D92}" srcOrd="0" destOrd="0" presId="urn:microsoft.com/office/officeart/2008/layout/VerticalCurvedList"/>
    <dgm:cxn modelId="{E529242D-C916-45DF-8458-CFD649211158}" srcId="{FC2A1BC5-71E0-4A7D-8D83-2167332A5ED6}" destId="{59B4ADD2-01D2-4AFE-9F58-75B04FA010F1}" srcOrd="4" destOrd="0" parTransId="{F111568B-330A-44A7-BE94-A4EED9360BF7}" sibTransId="{EB2AB114-4CF4-4D25-B859-EBD68D3381D6}"/>
    <dgm:cxn modelId="{8C6615B3-6A54-442F-9EB6-05E549E6307F}" srcId="{FC2A1BC5-71E0-4A7D-8D83-2167332A5ED6}" destId="{3217806C-A4DD-408B-BB94-754E8018FCCA}" srcOrd="0" destOrd="0" parTransId="{B5D04756-C640-4050-8CFB-2D7C49A0157F}" sibTransId="{C43C4180-CFAB-4190-8096-FD158111E732}"/>
    <dgm:cxn modelId="{FE4E24E5-07DB-49D8-8839-DE994558558B}" srcId="{FC2A1BC5-71E0-4A7D-8D83-2167332A5ED6}" destId="{D927DA40-A53F-48E4-8480-06F88CBBEDFC}" srcOrd="2" destOrd="0" parTransId="{6204666D-F63D-4A12-8A09-E5CCCDD0BB39}" sibTransId="{F2BD55BE-85CB-49E7-9380-F4EA3DA68F9C}"/>
    <dgm:cxn modelId="{FE83CC0B-B9D6-474D-92E3-CCAD2830BD85}" type="presOf" srcId="{59B4ADD2-01D2-4AFE-9F58-75B04FA010F1}" destId="{4192402F-F3D2-44A9-905A-1B150BA4EED1}" srcOrd="0" destOrd="0" presId="urn:microsoft.com/office/officeart/2008/layout/VerticalCurvedList"/>
    <dgm:cxn modelId="{289FDD9C-FF8B-4FFF-9F32-94B736730788}" srcId="{FC2A1BC5-71E0-4A7D-8D83-2167332A5ED6}" destId="{FD8CE1B9-ECFE-4856-B39D-48595A7F0B8B}" srcOrd="3" destOrd="0" parTransId="{B4AFD82B-A951-4D70-A655-C501EEF4E567}" sibTransId="{6D5E2FBF-3B3E-4897-A9C3-DE9F0901CF9A}"/>
    <dgm:cxn modelId="{A5BC0A3E-6EEB-4B61-AD9A-F417EF4CDEF1}" type="presOf" srcId="{3217806C-A4DD-408B-BB94-754E8018FCCA}" destId="{50D85253-8705-4564-B7BD-9CA82F5D20EC}" srcOrd="0" destOrd="0" presId="urn:microsoft.com/office/officeart/2008/layout/VerticalCurvedList"/>
    <dgm:cxn modelId="{A5217122-1306-42D7-98E3-6EB1B4584DCF}" type="presOf" srcId="{D927DA40-A53F-48E4-8480-06F88CBBEDFC}" destId="{B722E2D9-EF78-4FAB-B810-8EAFA50AB55C}" srcOrd="0" destOrd="0" presId="urn:microsoft.com/office/officeart/2008/layout/VerticalCurvedList"/>
    <dgm:cxn modelId="{812A7AE2-985C-46C4-8ED9-A16F21AA57EF}" type="presParOf" srcId="{C6397557-79E5-4079-9067-6F4D7FB23F17}" destId="{5ECBADAF-D624-4FD1-B7DC-81200230C9E1}" srcOrd="0" destOrd="0" presId="urn:microsoft.com/office/officeart/2008/layout/VerticalCurvedList"/>
    <dgm:cxn modelId="{CD04A205-1267-4D65-81A6-397A6DC15CF1}" type="presParOf" srcId="{5ECBADAF-D624-4FD1-B7DC-81200230C9E1}" destId="{DF281F30-44A9-47AC-AF89-73F404ADA384}" srcOrd="0" destOrd="0" presId="urn:microsoft.com/office/officeart/2008/layout/VerticalCurvedList"/>
    <dgm:cxn modelId="{C54249E8-08A5-4CCE-9036-A5FC78011F93}" type="presParOf" srcId="{DF281F30-44A9-47AC-AF89-73F404ADA384}" destId="{405CB77A-029B-40E0-822D-D0525E9F08D8}" srcOrd="0" destOrd="0" presId="urn:microsoft.com/office/officeart/2008/layout/VerticalCurvedList"/>
    <dgm:cxn modelId="{5D568EB8-944F-4C4E-B293-671FFD2FD919}" type="presParOf" srcId="{DF281F30-44A9-47AC-AF89-73F404ADA384}" destId="{0241C247-E055-4A6C-A89B-2F9EEC276D92}" srcOrd="1" destOrd="0" presId="urn:microsoft.com/office/officeart/2008/layout/VerticalCurvedList"/>
    <dgm:cxn modelId="{1AEC5F62-EFE4-40ED-9EFC-76E889130201}" type="presParOf" srcId="{DF281F30-44A9-47AC-AF89-73F404ADA384}" destId="{D2952FD9-2CCD-472C-A3FA-9EB063E372C8}" srcOrd="2" destOrd="0" presId="urn:microsoft.com/office/officeart/2008/layout/VerticalCurvedList"/>
    <dgm:cxn modelId="{02F982A8-A157-47E5-8B14-995E6AB92A08}" type="presParOf" srcId="{DF281F30-44A9-47AC-AF89-73F404ADA384}" destId="{6E73BB59-D011-4A76-BB50-82F145108EBD}" srcOrd="3" destOrd="0" presId="urn:microsoft.com/office/officeart/2008/layout/VerticalCurvedList"/>
    <dgm:cxn modelId="{D6C1CBC5-AAA8-460A-AB2B-14E478F0E41C}" type="presParOf" srcId="{5ECBADAF-D624-4FD1-B7DC-81200230C9E1}" destId="{50D85253-8705-4564-B7BD-9CA82F5D20EC}" srcOrd="1" destOrd="0" presId="urn:microsoft.com/office/officeart/2008/layout/VerticalCurvedList"/>
    <dgm:cxn modelId="{65F2D137-D620-4046-A847-EED0A3D81FAA}" type="presParOf" srcId="{5ECBADAF-D624-4FD1-B7DC-81200230C9E1}" destId="{17361107-6A3B-438E-8CC3-7EC3DCC32BD4}" srcOrd="2" destOrd="0" presId="urn:microsoft.com/office/officeart/2008/layout/VerticalCurvedList"/>
    <dgm:cxn modelId="{A56FDFD1-06DC-4FC3-8D02-65D90FDCC2B8}" type="presParOf" srcId="{17361107-6A3B-438E-8CC3-7EC3DCC32BD4}" destId="{2D4D5611-DDA9-426E-923C-1EC6533D3645}" srcOrd="0" destOrd="0" presId="urn:microsoft.com/office/officeart/2008/layout/VerticalCurvedList"/>
    <dgm:cxn modelId="{A06A767C-B90E-4D09-A3DE-5B0AD1F38818}" type="presParOf" srcId="{5ECBADAF-D624-4FD1-B7DC-81200230C9E1}" destId="{34B01278-D4EC-441A-B8BD-37ED89C81A19}" srcOrd="3" destOrd="0" presId="urn:microsoft.com/office/officeart/2008/layout/VerticalCurvedList"/>
    <dgm:cxn modelId="{A7F11939-A3FC-4908-A2D5-9D08FA4F8137}" type="presParOf" srcId="{5ECBADAF-D624-4FD1-B7DC-81200230C9E1}" destId="{7E6C7B4F-6A77-4641-B5C2-B3E5D3DF6A1C}" srcOrd="4" destOrd="0" presId="urn:microsoft.com/office/officeart/2008/layout/VerticalCurvedList"/>
    <dgm:cxn modelId="{6196BD54-B60B-4CD0-A069-AEC838D28CAF}" type="presParOf" srcId="{7E6C7B4F-6A77-4641-B5C2-B3E5D3DF6A1C}" destId="{8C11D725-87BD-45C5-8CAC-61710F76FE36}" srcOrd="0" destOrd="0" presId="urn:microsoft.com/office/officeart/2008/layout/VerticalCurvedList"/>
    <dgm:cxn modelId="{0059CE56-BA0F-450E-977D-65D0478BA1BD}" type="presParOf" srcId="{5ECBADAF-D624-4FD1-B7DC-81200230C9E1}" destId="{B722E2D9-EF78-4FAB-B810-8EAFA50AB55C}" srcOrd="5" destOrd="0" presId="urn:microsoft.com/office/officeart/2008/layout/VerticalCurvedList"/>
    <dgm:cxn modelId="{B3BAB1D6-91D2-410D-BC0E-4045F48F71A3}" type="presParOf" srcId="{5ECBADAF-D624-4FD1-B7DC-81200230C9E1}" destId="{DB6F0F1A-88DF-499A-A507-27E0983FC068}" srcOrd="6" destOrd="0" presId="urn:microsoft.com/office/officeart/2008/layout/VerticalCurvedList"/>
    <dgm:cxn modelId="{9D6D77D1-032D-4F8D-8C07-4C1A5F63CADA}" type="presParOf" srcId="{DB6F0F1A-88DF-499A-A507-27E0983FC068}" destId="{3D75339F-C727-4B16-A0A5-93A22EFDFEDA}" srcOrd="0" destOrd="0" presId="urn:microsoft.com/office/officeart/2008/layout/VerticalCurvedList"/>
    <dgm:cxn modelId="{838DD8C6-2FF0-41FF-8881-782667AE5443}" type="presParOf" srcId="{5ECBADAF-D624-4FD1-B7DC-81200230C9E1}" destId="{9CE10D8C-E83D-42FC-AAFB-CE54ED91EE4F}" srcOrd="7" destOrd="0" presId="urn:microsoft.com/office/officeart/2008/layout/VerticalCurvedList"/>
    <dgm:cxn modelId="{9711FD4F-7C60-4E26-9F3F-93F35C76087B}" type="presParOf" srcId="{5ECBADAF-D624-4FD1-B7DC-81200230C9E1}" destId="{4B38E9D5-C299-4A7A-973F-4C35D21DFAED}" srcOrd="8" destOrd="0" presId="urn:microsoft.com/office/officeart/2008/layout/VerticalCurvedList"/>
    <dgm:cxn modelId="{948B292C-85DE-432E-A169-9BE32FD2F90D}" type="presParOf" srcId="{4B38E9D5-C299-4A7A-973F-4C35D21DFAED}" destId="{97A640AB-763D-468F-94F1-70A0E446FD83}" srcOrd="0" destOrd="0" presId="urn:microsoft.com/office/officeart/2008/layout/VerticalCurvedList"/>
    <dgm:cxn modelId="{4D49F99F-E4AC-4A75-B875-009584936DA8}" type="presParOf" srcId="{5ECBADAF-D624-4FD1-B7DC-81200230C9E1}" destId="{4192402F-F3D2-44A9-905A-1B150BA4EED1}" srcOrd="9" destOrd="0" presId="urn:microsoft.com/office/officeart/2008/layout/VerticalCurvedList"/>
    <dgm:cxn modelId="{33A736A9-F82E-4DBC-8683-55008E71A4DC}" type="presParOf" srcId="{5ECBADAF-D624-4FD1-B7DC-81200230C9E1}" destId="{56BEEBAA-DE9E-4183-A77B-36D216B75605}" srcOrd="10" destOrd="0" presId="urn:microsoft.com/office/officeart/2008/layout/VerticalCurvedList"/>
    <dgm:cxn modelId="{2A9ABDCF-6087-4ED6-8C14-44E8713FFD39}" type="presParOf" srcId="{56BEEBAA-DE9E-4183-A77B-36D216B75605}" destId="{71C7C57D-7DE4-40BC-825B-ABE676BDE2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EF57D9-D33D-4B70-BE52-C00E59408C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1489F92-A65B-4AC5-A6EF-3E5CC2E5FF3B}">
      <dgm:prSet phldrT="[Testo]" custT="1"/>
      <dgm:spPr/>
      <dgm:t>
        <a:bodyPr/>
        <a:lstStyle/>
        <a:p>
          <a:pPr algn="ctr"/>
          <a:r>
            <a:rPr lang="it-IT" sz="2800" dirty="0" smtClean="0"/>
            <a:t>Scambi e </a:t>
          </a:r>
          <a:r>
            <a:rPr lang="it-IT" sz="2800" dirty="0" err="1" smtClean="0"/>
            <a:t>Stages</a:t>
          </a:r>
          <a:endParaRPr lang="it-IT" sz="2800" dirty="0"/>
        </a:p>
      </dgm:t>
    </dgm:pt>
    <dgm:pt modelId="{12B45953-4282-4280-A07B-2919DB0A6F59}" type="parTrans" cxnId="{25B809B4-CCEC-479B-BEEE-E73C9ADEFDEE}">
      <dgm:prSet/>
      <dgm:spPr/>
      <dgm:t>
        <a:bodyPr/>
        <a:lstStyle/>
        <a:p>
          <a:endParaRPr lang="it-IT"/>
        </a:p>
      </dgm:t>
    </dgm:pt>
    <dgm:pt modelId="{190C6F4F-26A1-442A-BC5A-692624F152E0}" type="sibTrans" cxnId="{25B809B4-CCEC-479B-BEEE-E73C9ADEFDEE}">
      <dgm:prSet/>
      <dgm:spPr/>
      <dgm:t>
        <a:bodyPr/>
        <a:lstStyle/>
        <a:p>
          <a:endParaRPr lang="it-IT"/>
        </a:p>
      </dgm:t>
    </dgm:pt>
    <dgm:pt modelId="{6EF685D5-2F46-430C-8390-AFD91283D5A5}">
      <dgm:prSet phldrT="[Tes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2000" dirty="0" smtClean="0"/>
            <a:t>CLIL – Conversatore al Liceo Classico </a:t>
          </a: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it-IT" sz="2000" dirty="0" smtClean="0"/>
            <a:t>e Liceo delle Scienze Umane</a:t>
          </a:r>
          <a:endParaRPr lang="it-IT" sz="2000" dirty="0"/>
        </a:p>
      </dgm:t>
    </dgm:pt>
    <dgm:pt modelId="{A7070F37-80E8-4DC6-A40A-6FE5FD11E9B9}" type="parTrans" cxnId="{834AEDCE-C9F6-414D-A7A8-2E4F6159325F}">
      <dgm:prSet/>
      <dgm:spPr/>
      <dgm:t>
        <a:bodyPr/>
        <a:lstStyle/>
        <a:p>
          <a:endParaRPr lang="it-IT"/>
        </a:p>
      </dgm:t>
    </dgm:pt>
    <dgm:pt modelId="{45C69BAA-C167-4A1A-8081-30B9C685C8F5}" type="sibTrans" cxnId="{834AEDCE-C9F6-414D-A7A8-2E4F6159325F}">
      <dgm:prSet/>
      <dgm:spPr/>
      <dgm:t>
        <a:bodyPr/>
        <a:lstStyle/>
        <a:p>
          <a:endParaRPr lang="it-IT"/>
        </a:p>
      </dgm:t>
    </dgm:pt>
    <dgm:pt modelId="{EAFD8730-6681-463A-B880-061595734511}">
      <dgm:prSet phldrT="[Testo]" custT="1"/>
      <dgm:spPr/>
      <dgm:t>
        <a:bodyPr/>
        <a:lstStyle/>
        <a:p>
          <a:pPr algn="ctr"/>
          <a:r>
            <a:rPr lang="it-IT" sz="2800" dirty="0" smtClean="0"/>
            <a:t>Corsi Lingue Orientali</a:t>
          </a:r>
          <a:endParaRPr lang="it-IT" sz="2800" dirty="0"/>
        </a:p>
      </dgm:t>
    </dgm:pt>
    <dgm:pt modelId="{23846C5D-8564-4A11-8A2C-72F28868FD9C}" type="parTrans" cxnId="{7ED4B335-B744-4D87-B3BA-C5786441A163}">
      <dgm:prSet/>
      <dgm:spPr/>
      <dgm:t>
        <a:bodyPr/>
        <a:lstStyle/>
        <a:p>
          <a:endParaRPr lang="it-IT"/>
        </a:p>
      </dgm:t>
    </dgm:pt>
    <dgm:pt modelId="{8CD67331-CAB3-414F-81DB-C91E62F1EC8E}" type="sibTrans" cxnId="{7ED4B335-B744-4D87-B3BA-C5786441A163}">
      <dgm:prSet/>
      <dgm:spPr/>
      <dgm:t>
        <a:bodyPr/>
        <a:lstStyle/>
        <a:p>
          <a:endParaRPr lang="it-IT"/>
        </a:p>
      </dgm:t>
    </dgm:pt>
    <dgm:pt modelId="{58B971C9-0EAE-4578-B617-199B64C74597}">
      <dgm:prSet phldrT="[Testo]" custT="1"/>
      <dgm:spPr/>
      <dgm:t>
        <a:bodyPr/>
        <a:lstStyle/>
        <a:p>
          <a:pPr algn="ctr"/>
          <a:r>
            <a:rPr lang="it-IT" sz="2800" dirty="0" smtClean="0"/>
            <a:t>Sportello Internazionalizzazione</a:t>
          </a:r>
          <a:endParaRPr lang="it-IT" sz="2800" dirty="0"/>
        </a:p>
      </dgm:t>
    </dgm:pt>
    <dgm:pt modelId="{9FE383B2-1BCF-4A7C-932F-53C35F5DA1DE}" type="parTrans" cxnId="{6347FCC8-4863-4435-A81A-38ABD808D158}">
      <dgm:prSet/>
      <dgm:spPr/>
      <dgm:t>
        <a:bodyPr/>
        <a:lstStyle/>
        <a:p>
          <a:endParaRPr lang="it-IT"/>
        </a:p>
      </dgm:t>
    </dgm:pt>
    <dgm:pt modelId="{7F3A5C0E-0332-42BC-915A-6C45A209FDA7}" type="sibTrans" cxnId="{6347FCC8-4863-4435-A81A-38ABD808D158}">
      <dgm:prSet/>
      <dgm:spPr/>
      <dgm:t>
        <a:bodyPr/>
        <a:lstStyle/>
        <a:p>
          <a:endParaRPr lang="it-IT"/>
        </a:p>
      </dgm:t>
    </dgm:pt>
    <dgm:pt modelId="{5A3D0498-3BE6-41D7-83E5-0AF0BCCEE332}">
      <dgm:prSet phldrT="[Testo]" custT="1"/>
      <dgm:spPr/>
      <dgm:t>
        <a:bodyPr/>
        <a:lstStyle/>
        <a:p>
          <a:pPr algn="ctr"/>
          <a:r>
            <a:rPr lang="it-IT" sz="2800" dirty="0" err="1" smtClean="0"/>
            <a:t>eTwinning</a:t>
          </a:r>
          <a:endParaRPr lang="it-IT" sz="2800" dirty="0"/>
        </a:p>
      </dgm:t>
    </dgm:pt>
    <dgm:pt modelId="{B28A30C7-90F8-42CD-A079-3CE64D37317B}" type="parTrans" cxnId="{DAB00D19-DA1A-4225-975C-DAB3D4706883}">
      <dgm:prSet/>
      <dgm:spPr/>
      <dgm:t>
        <a:bodyPr/>
        <a:lstStyle/>
        <a:p>
          <a:endParaRPr lang="it-IT"/>
        </a:p>
      </dgm:t>
    </dgm:pt>
    <dgm:pt modelId="{96B7000B-6F21-4ED7-B528-E20AF3DDC30B}" type="sibTrans" cxnId="{DAB00D19-DA1A-4225-975C-DAB3D4706883}">
      <dgm:prSet/>
      <dgm:spPr/>
      <dgm:t>
        <a:bodyPr/>
        <a:lstStyle/>
        <a:p>
          <a:endParaRPr lang="it-IT"/>
        </a:p>
      </dgm:t>
    </dgm:pt>
    <dgm:pt modelId="{B57ACFB1-5E82-45A2-BA05-D53916030B69}" type="pres">
      <dgm:prSet presAssocID="{E0EF57D9-D33D-4B70-BE52-C00E59408C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F026651E-9DC6-4CF3-8E79-AA0D3611E6EB}" type="pres">
      <dgm:prSet presAssocID="{E0EF57D9-D33D-4B70-BE52-C00E59408C4F}" presName="Name1" presStyleCnt="0"/>
      <dgm:spPr/>
    </dgm:pt>
    <dgm:pt modelId="{FDFBBA8A-95A7-4457-850F-38B7F134AD19}" type="pres">
      <dgm:prSet presAssocID="{E0EF57D9-D33D-4B70-BE52-C00E59408C4F}" presName="cycle" presStyleCnt="0"/>
      <dgm:spPr/>
    </dgm:pt>
    <dgm:pt modelId="{137914DE-234B-43C1-9358-33EFE7ABDD91}" type="pres">
      <dgm:prSet presAssocID="{E0EF57D9-D33D-4B70-BE52-C00E59408C4F}" presName="srcNode" presStyleLbl="node1" presStyleIdx="0" presStyleCnt="5"/>
      <dgm:spPr/>
    </dgm:pt>
    <dgm:pt modelId="{3D1E29EF-657C-44B2-8F08-689681AFD864}" type="pres">
      <dgm:prSet presAssocID="{E0EF57D9-D33D-4B70-BE52-C00E59408C4F}" presName="conn" presStyleLbl="parChTrans1D2" presStyleIdx="0" presStyleCnt="1"/>
      <dgm:spPr/>
      <dgm:t>
        <a:bodyPr/>
        <a:lstStyle/>
        <a:p>
          <a:endParaRPr lang="it-IT"/>
        </a:p>
      </dgm:t>
    </dgm:pt>
    <dgm:pt modelId="{DB0FD324-B943-458D-80F3-FEC046D0DF29}" type="pres">
      <dgm:prSet presAssocID="{E0EF57D9-D33D-4B70-BE52-C00E59408C4F}" presName="extraNode" presStyleLbl="node1" presStyleIdx="0" presStyleCnt="5"/>
      <dgm:spPr/>
    </dgm:pt>
    <dgm:pt modelId="{A5ED0B11-3B35-42F9-8ABF-2531474C929F}" type="pres">
      <dgm:prSet presAssocID="{E0EF57D9-D33D-4B70-BE52-C00E59408C4F}" presName="dstNode" presStyleLbl="node1" presStyleIdx="0" presStyleCnt="5"/>
      <dgm:spPr/>
    </dgm:pt>
    <dgm:pt modelId="{AB29C7B7-CC86-4D37-90CD-B0C1895CE324}" type="pres">
      <dgm:prSet presAssocID="{F1489F92-A65B-4AC5-A6EF-3E5CC2E5FF3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BBAECF-DD61-4EB7-906F-1D4D99436F52}" type="pres">
      <dgm:prSet presAssocID="{F1489F92-A65B-4AC5-A6EF-3E5CC2E5FF3B}" presName="accent_1" presStyleCnt="0"/>
      <dgm:spPr/>
    </dgm:pt>
    <dgm:pt modelId="{5389EE07-7DBB-45DF-9000-D9DC8B1289F4}" type="pres">
      <dgm:prSet presAssocID="{F1489F92-A65B-4AC5-A6EF-3E5CC2E5FF3B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23DF3B-5CBB-4C57-8933-BC60143775AE}" type="pres">
      <dgm:prSet presAssocID="{6EF685D5-2F46-430C-8390-AFD91283D5A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07FA34-F0BE-4214-A5C9-CB566226C537}" type="pres">
      <dgm:prSet presAssocID="{6EF685D5-2F46-430C-8390-AFD91283D5A5}" presName="accent_2" presStyleCnt="0"/>
      <dgm:spPr/>
    </dgm:pt>
    <dgm:pt modelId="{CB773F1C-A4E2-4CBE-A700-EC7318F6E723}" type="pres">
      <dgm:prSet presAssocID="{6EF685D5-2F46-430C-8390-AFD91283D5A5}" presName="accentRepeatNode" presStyleLbl="solidFgAcc1" presStyleIdx="1" presStyleCnt="5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CD8E8C2-EB06-4ED0-8BF0-DFBD2481F74B}" type="pres">
      <dgm:prSet presAssocID="{EAFD8730-6681-463A-B880-0615957345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A749E5-0F74-4E40-A54F-E47B61940783}" type="pres">
      <dgm:prSet presAssocID="{EAFD8730-6681-463A-B880-061595734511}" presName="accent_3" presStyleCnt="0"/>
      <dgm:spPr/>
    </dgm:pt>
    <dgm:pt modelId="{37E457A3-9712-440B-AC7D-1166706AFF84}" type="pres">
      <dgm:prSet presAssocID="{EAFD8730-6681-463A-B880-061595734511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FD70C75-07FA-4E2F-A361-880A50377E72}" type="pres">
      <dgm:prSet presAssocID="{58B971C9-0EAE-4578-B617-199B64C7459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C34AA5-452B-419B-9777-254C808CB132}" type="pres">
      <dgm:prSet presAssocID="{58B971C9-0EAE-4578-B617-199B64C74597}" presName="accent_4" presStyleCnt="0"/>
      <dgm:spPr/>
    </dgm:pt>
    <dgm:pt modelId="{08C009BB-5A77-4CEE-ACD7-100549D12773}" type="pres">
      <dgm:prSet presAssocID="{58B971C9-0EAE-4578-B617-199B64C74597}" presName="accentRepeatNode" presStyleLbl="solidFgAcc1" presStyleIdx="3" presStyleCnt="5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F34DC4C-9722-4601-8FB2-708ABDFDD5DC}" type="pres">
      <dgm:prSet presAssocID="{5A3D0498-3BE6-41D7-83E5-0AF0BCCEE332}" presName="text_5" presStyleLbl="node1" presStyleIdx="4" presStyleCnt="5" custLinFactNeighborX="15065" custLinFactNeighborY="20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326425-EEEF-4400-9D9F-6DA42700FD44}" type="pres">
      <dgm:prSet presAssocID="{5A3D0498-3BE6-41D7-83E5-0AF0BCCEE332}" presName="accent_5" presStyleCnt="0"/>
      <dgm:spPr/>
    </dgm:pt>
    <dgm:pt modelId="{DC24EF25-832D-4FE1-AC97-86BA3D3D4326}" type="pres">
      <dgm:prSet presAssocID="{5A3D0498-3BE6-41D7-83E5-0AF0BCCEE332}" presName="accentRepeatNode" presStyleLbl="solidFgAcc1" presStyleIdx="4" presStyleCnt="5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5B809B4-CCEC-479B-BEEE-E73C9ADEFDEE}" srcId="{E0EF57D9-D33D-4B70-BE52-C00E59408C4F}" destId="{F1489F92-A65B-4AC5-A6EF-3E5CC2E5FF3B}" srcOrd="0" destOrd="0" parTransId="{12B45953-4282-4280-A07B-2919DB0A6F59}" sibTransId="{190C6F4F-26A1-442A-BC5A-692624F152E0}"/>
    <dgm:cxn modelId="{6347FCC8-4863-4435-A81A-38ABD808D158}" srcId="{E0EF57D9-D33D-4B70-BE52-C00E59408C4F}" destId="{58B971C9-0EAE-4578-B617-199B64C74597}" srcOrd="3" destOrd="0" parTransId="{9FE383B2-1BCF-4A7C-932F-53C35F5DA1DE}" sibTransId="{7F3A5C0E-0332-42BC-915A-6C45A209FDA7}"/>
    <dgm:cxn modelId="{7ED4B335-B744-4D87-B3BA-C5786441A163}" srcId="{E0EF57D9-D33D-4B70-BE52-C00E59408C4F}" destId="{EAFD8730-6681-463A-B880-061595734511}" srcOrd="2" destOrd="0" parTransId="{23846C5D-8564-4A11-8A2C-72F28868FD9C}" sibTransId="{8CD67331-CAB3-414F-81DB-C91E62F1EC8E}"/>
    <dgm:cxn modelId="{9063037F-8B8B-4482-BF84-51623E44395E}" type="presOf" srcId="{190C6F4F-26A1-442A-BC5A-692624F152E0}" destId="{3D1E29EF-657C-44B2-8F08-689681AFD864}" srcOrd="0" destOrd="0" presId="urn:microsoft.com/office/officeart/2008/layout/VerticalCurvedList"/>
    <dgm:cxn modelId="{E6B542E4-846D-410E-8197-F3FA233C8896}" type="presOf" srcId="{58B971C9-0EAE-4578-B617-199B64C74597}" destId="{6FD70C75-07FA-4E2F-A361-880A50377E72}" srcOrd="0" destOrd="0" presId="urn:microsoft.com/office/officeart/2008/layout/VerticalCurvedList"/>
    <dgm:cxn modelId="{834AEDCE-C9F6-414D-A7A8-2E4F6159325F}" srcId="{E0EF57D9-D33D-4B70-BE52-C00E59408C4F}" destId="{6EF685D5-2F46-430C-8390-AFD91283D5A5}" srcOrd="1" destOrd="0" parTransId="{A7070F37-80E8-4DC6-A40A-6FE5FD11E9B9}" sibTransId="{45C69BAA-C167-4A1A-8081-30B9C685C8F5}"/>
    <dgm:cxn modelId="{90326966-1785-46A6-A6A7-B2414A8067F7}" type="presOf" srcId="{E0EF57D9-D33D-4B70-BE52-C00E59408C4F}" destId="{B57ACFB1-5E82-45A2-BA05-D53916030B69}" srcOrd="0" destOrd="0" presId="urn:microsoft.com/office/officeart/2008/layout/VerticalCurvedList"/>
    <dgm:cxn modelId="{1BAAD3C5-1B82-422F-B2F9-19387442C613}" type="presOf" srcId="{EAFD8730-6681-463A-B880-061595734511}" destId="{5CD8E8C2-EB06-4ED0-8BF0-DFBD2481F74B}" srcOrd="0" destOrd="0" presId="urn:microsoft.com/office/officeart/2008/layout/VerticalCurvedList"/>
    <dgm:cxn modelId="{5EF099FF-763B-465F-A196-E24FFF633324}" type="presOf" srcId="{5A3D0498-3BE6-41D7-83E5-0AF0BCCEE332}" destId="{2F34DC4C-9722-4601-8FB2-708ABDFDD5DC}" srcOrd="0" destOrd="0" presId="urn:microsoft.com/office/officeart/2008/layout/VerticalCurvedList"/>
    <dgm:cxn modelId="{BB120CE6-C1DF-402F-869B-B1BBF631300F}" type="presOf" srcId="{6EF685D5-2F46-430C-8390-AFD91283D5A5}" destId="{3123DF3B-5CBB-4C57-8933-BC60143775AE}" srcOrd="0" destOrd="0" presId="urn:microsoft.com/office/officeart/2008/layout/VerticalCurvedList"/>
    <dgm:cxn modelId="{5602A460-A56E-49A0-91D2-1EC7FB60B3B3}" type="presOf" srcId="{F1489F92-A65B-4AC5-A6EF-3E5CC2E5FF3B}" destId="{AB29C7B7-CC86-4D37-90CD-B0C1895CE324}" srcOrd="0" destOrd="0" presId="urn:microsoft.com/office/officeart/2008/layout/VerticalCurvedList"/>
    <dgm:cxn modelId="{DAB00D19-DA1A-4225-975C-DAB3D4706883}" srcId="{E0EF57D9-D33D-4B70-BE52-C00E59408C4F}" destId="{5A3D0498-3BE6-41D7-83E5-0AF0BCCEE332}" srcOrd="4" destOrd="0" parTransId="{B28A30C7-90F8-42CD-A079-3CE64D37317B}" sibTransId="{96B7000B-6F21-4ED7-B528-E20AF3DDC30B}"/>
    <dgm:cxn modelId="{0A8819CD-270D-4487-A497-BFA8311ED857}" type="presParOf" srcId="{B57ACFB1-5E82-45A2-BA05-D53916030B69}" destId="{F026651E-9DC6-4CF3-8E79-AA0D3611E6EB}" srcOrd="0" destOrd="0" presId="urn:microsoft.com/office/officeart/2008/layout/VerticalCurvedList"/>
    <dgm:cxn modelId="{7EA22EEC-A2CF-4F35-AC6B-1A22297E6474}" type="presParOf" srcId="{F026651E-9DC6-4CF3-8E79-AA0D3611E6EB}" destId="{FDFBBA8A-95A7-4457-850F-38B7F134AD19}" srcOrd="0" destOrd="0" presId="urn:microsoft.com/office/officeart/2008/layout/VerticalCurvedList"/>
    <dgm:cxn modelId="{F07FDBBC-E717-42AF-917F-12D17991119C}" type="presParOf" srcId="{FDFBBA8A-95A7-4457-850F-38B7F134AD19}" destId="{137914DE-234B-43C1-9358-33EFE7ABDD91}" srcOrd="0" destOrd="0" presId="urn:microsoft.com/office/officeart/2008/layout/VerticalCurvedList"/>
    <dgm:cxn modelId="{9B5D4D19-36B4-4D18-809E-816F067596B0}" type="presParOf" srcId="{FDFBBA8A-95A7-4457-850F-38B7F134AD19}" destId="{3D1E29EF-657C-44B2-8F08-689681AFD864}" srcOrd="1" destOrd="0" presId="urn:microsoft.com/office/officeart/2008/layout/VerticalCurvedList"/>
    <dgm:cxn modelId="{43E8F4A3-FED7-4058-A339-2452C68A9C36}" type="presParOf" srcId="{FDFBBA8A-95A7-4457-850F-38B7F134AD19}" destId="{DB0FD324-B943-458D-80F3-FEC046D0DF29}" srcOrd="2" destOrd="0" presId="urn:microsoft.com/office/officeart/2008/layout/VerticalCurvedList"/>
    <dgm:cxn modelId="{39C5A19A-DD93-456E-8E61-2B0B964924F2}" type="presParOf" srcId="{FDFBBA8A-95A7-4457-850F-38B7F134AD19}" destId="{A5ED0B11-3B35-42F9-8ABF-2531474C929F}" srcOrd="3" destOrd="0" presId="urn:microsoft.com/office/officeart/2008/layout/VerticalCurvedList"/>
    <dgm:cxn modelId="{055C7DCA-0CD7-4E8D-9E37-E07C8DB984EF}" type="presParOf" srcId="{F026651E-9DC6-4CF3-8E79-AA0D3611E6EB}" destId="{AB29C7B7-CC86-4D37-90CD-B0C1895CE324}" srcOrd="1" destOrd="0" presId="urn:microsoft.com/office/officeart/2008/layout/VerticalCurvedList"/>
    <dgm:cxn modelId="{1C93CE79-167D-4265-91D1-D5ADFAFB4A64}" type="presParOf" srcId="{F026651E-9DC6-4CF3-8E79-AA0D3611E6EB}" destId="{58BBAECF-DD61-4EB7-906F-1D4D99436F52}" srcOrd="2" destOrd="0" presId="urn:microsoft.com/office/officeart/2008/layout/VerticalCurvedList"/>
    <dgm:cxn modelId="{291325A7-94F4-435B-AE25-CAF9BFE3F9B9}" type="presParOf" srcId="{58BBAECF-DD61-4EB7-906F-1D4D99436F52}" destId="{5389EE07-7DBB-45DF-9000-D9DC8B1289F4}" srcOrd="0" destOrd="0" presId="urn:microsoft.com/office/officeart/2008/layout/VerticalCurvedList"/>
    <dgm:cxn modelId="{81DB3386-043F-44C5-9730-20FE70FB6E46}" type="presParOf" srcId="{F026651E-9DC6-4CF3-8E79-AA0D3611E6EB}" destId="{3123DF3B-5CBB-4C57-8933-BC60143775AE}" srcOrd="3" destOrd="0" presId="urn:microsoft.com/office/officeart/2008/layout/VerticalCurvedList"/>
    <dgm:cxn modelId="{90082D94-35F0-4CD3-8047-1B40462AD98A}" type="presParOf" srcId="{F026651E-9DC6-4CF3-8E79-AA0D3611E6EB}" destId="{4107FA34-F0BE-4214-A5C9-CB566226C537}" srcOrd="4" destOrd="0" presId="urn:microsoft.com/office/officeart/2008/layout/VerticalCurvedList"/>
    <dgm:cxn modelId="{85975B6C-D541-44AB-A05E-DCB1AD1A6EC1}" type="presParOf" srcId="{4107FA34-F0BE-4214-A5C9-CB566226C537}" destId="{CB773F1C-A4E2-4CBE-A700-EC7318F6E723}" srcOrd="0" destOrd="0" presId="urn:microsoft.com/office/officeart/2008/layout/VerticalCurvedList"/>
    <dgm:cxn modelId="{952903B6-AEEF-4365-83D5-63F8F0B2A704}" type="presParOf" srcId="{F026651E-9DC6-4CF3-8E79-AA0D3611E6EB}" destId="{5CD8E8C2-EB06-4ED0-8BF0-DFBD2481F74B}" srcOrd="5" destOrd="0" presId="urn:microsoft.com/office/officeart/2008/layout/VerticalCurvedList"/>
    <dgm:cxn modelId="{DAC6B5C9-DF5B-43E3-A43A-14AA1A710065}" type="presParOf" srcId="{F026651E-9DC6-4CF3-8E79-AA0D3611E6EB}" destId="{AFA749E5-0F74-4E40-A54F-E47B61940783}" srcOrd="6" destOrd="0" presId="urn:microsoft.com/office/officeart/2008/layout/VerticalCurvedList"/>
    <dgm:cxn modelId="{DC14525A-65DD-43D1-AB10-EB564E409041}" type="presParOf" srcId="{AFA749E5-0F74-4E40-A54F-E47B61940783}" destId="{37E457A3-9712-440B-AC7D-1166706AFF84}" srcOrd="0" destOrd="0" presId="urn:microsoft.com/office/officeart/2008/layout/VerticalCurvedList"/>
    <dgm:cxn modelId="{7CD5B0C1-36AE-4077-8F2B-E24282DED483}" type="presParOf" srcId="{F026651E-9DC6-4CF3-8E79-AA0D3611E6EB}" destId="{6FD70C75-07FA-4E2F-A361-880A50377E72}" srcOrd="7" destOrd="0" presId="urn:microsoft.com/office/officeart/2008/layout/VerticalCurvedList"/>
    <dgm:cxn modelId="{1C361C21-C8A4-427B-B3BD-D5E4B0EB7D53}" type="presParOf" srcId="{F026651E-9DC6-4CF3-8E79-AA0D3611E6EB}" destId="{A1C34AA5-452B-419B-9777-254C808CB132}" srcOrd="8" destOrd="0" presId="urn:microsoft.com/office/officeart/2008/layout/VerticalCurvedList"/>
    <dgm:cxn modelId="{DA2F1E55-6F63-4103-9421-3ED7FCF319A4}" type="presParOf" srcId="{A1C34AA5-452B-419B-9777-254C808CB132}" destId="{08C009BB-5A77-4CEE-ACD7-100549D12773}" srcOrd="0" destOrd="0" presId="urn:microsoft.com/office/officeart/2008/layout/VerticalCurvedList"/>
    <dgm:cxn modelId="{5DA6F663-434B-4F7D-9A40-ECF82AE2CA1E}" type="presParOf" srcId="{F026651E-9DC6-4CF3-8E79-AA0D3611E6EB}" destId="{2F34DC4C-9722-4601-8FB2-708ABDFDD5DC}" srcOrd="9" destOrd="0" presId="urn:microsoft.com/office/officeart/2008/layout/VerticalCurvedList"/>
    <dgm:cxn modelId="{093359BB-1B8C-4581-A75B-710ED1053525}" type="presParOf" srcId="{F026651E-9DC6-4CF3-8E79-AA0D3611E6EB}" destId="{E1326425-EEEF-4400-9D9F-6DA42700FD44}" srcOrd="10" destOrd="0" presId="urn:microsoft.com/office/officeart/2008/layout/VerticalCurvedList"/>
    <dgm:cxn modelId="{576E74DD-16D2-40D4-A550-E60C7F94933D}" type="presParOf" srcId="{E1326425-EEEF-4400-9D9F-6DA42700FD44}" destId="{DC24EF25-832D-4FE1-AC97-86BA3D3D43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5DAA77-6F47-46C6-B638-D862E50BA123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it-IT"/>
        </a:p>
      </dgm:t>
    </dgm:pt>
    <dgm:pt modelId="{F811E6B9-EA1B-4A3D-863A-04EA9D372133}">
      <dgm:prSet phldrT="[Testo]" custT="1"/>
      <dgm:spPr/>
      <dgm:t>
        <a:bodyPr/>
        <a:lstStyle/>
        <a:p>
          <a:pPr algn="ctr"/>
          <a:r>
            <a:rPr lang="it-IT" sz="2800" dirty="0" smtClean="0"/>
            <a:t>Sostegno – Recupero – Sportello</a:t>
          </a:r>
          <a:endParaRPr lang="it-IT" sz="2800" dirty="0"/>
        </a:p>
      </dgm:t>
    </dgm:pt>
    <dgm:pt modelId="{BFAC5859-37E7-48C5-B573-AD4665D55676}" type="parTrans" cxnId="{9A912846-C1DB-4831-8720-6C79928705E7}">
      <dgm:prSet/>
      <dgm:spPr/>
      <dgm:t>
        <a:bodyPr/>
        <a:lstStyle/>
        <a:p>
          <a:endParaRPr lang="it-IT"/>
        </a:p>
      </dgm:t>
    </dgm:pt>
    <dgm:pt modelId="{7305DFDD-26C2-44E4-BAE8-B40620B7B634}" type="sibTrans" cxnId="{9A912846-C1DB-4831-8720-6C79928705E7}">
      <dgm:prSet/>
      <dgm:spPr/>
      <dgm:t>
        <a:bodyPr/>
        <a:lstStyle/>
        <a:p>
          <a:endParaRPr lang="it-IT"/>
        </a:p>
      </dgm:t>
    </dgm:pt>
    <dgm:pt modelId="{6DC20AF3-789E-485F-A882-673142B4F9D1}">
      <dgm:prSet phldrT="[Testo]" custT="1"/>
      <dgm:spPr/>
      <dgm:t>
        <a:bodyPr/>
        <a:lstStyle/>
        <a:p>
          <a:pPr algn="ctr"/>
          <a:r>
            <a:rPr lang="it-IT" sz="2800" dirty="0" err="1" smtClean="0"/>
            <a:t>Certamina</a:t>
          </a:r>
          <a:r>
            <a:rPr lang="it-IT" sz="2800" dirty="0" smtClean="0"/>
            <a:t> Lingue Classiche</a:t>
          </a:r>
          <a:endParaRPr lang="it-IT" sz="2800" dirty="0"/>
        </a:p>
      </dgm:t>
    </dgm:pt>
    <dgm:pt modelId="{C07C650D-C901-4AC1-8BC0-954F4BD7B248}" type="parTrans" cxnId="{ADB40416-F8AF-4EA0-B45E-2598311AB319}">
      <dgm:prSet/>
      <dgm:spPr/>
      <dgm:t>
        <a:bodyPr/>
        <a:lstStyle/>
        <a:p>
          <a:endParaRPr lang="it-IT"/>
        </a:p>
      </dgm:t>
    </dgm:pt>
    <dgm:pt modelId="{3512F716-6040-474F-BA69-11C7627EA8A4}" type="sibTrans" cxnId="{ADB40416-F8AF-4EA0-B45E-2598311AB319}">
      <dgm:prSet/>
      <dgm:spPr/>
      <dgm:t>
        <a:bodyPr/>
        <a:lstStyle/>
        <a:p>
          <a:endParaRPr lang="it-IT"/>
        </a:p>
      </dgm:t>
    </dgm:pt>
    <dgm:pt modelId="{90C978F1-1D0E-4044-B794-34D1B8F9D166}">
      <dgm:prSet phldrT="[Tes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2200" dirty="0" smtClean="0"/>
            <a:t>ECDL – Olimpiadi di Matematica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2200" dirty="0" smtClean="0"/>
            <a:t>Matematica senza frontiere</a:t>
          </a:r>
          <a:endParaRPr lang="it-IT" sz="2200" dirty="0"/>
        </a:p>
      </dgm:t>
    </dgm:pt>
    <dgm:pt modelId="{A2BD5A05-F72D-4226-B919-B57596D8BC40}" type="parTrans" cxnId="{3C951970-54BA-45A6-B028-EA52753D3F0A}">
      <dgm:prSet/>
      <dgm:spPr/>
      <dgm:t>
        <a:bodyPr/>
        <a:lstStyle/>
        <a:p>
          <a:endParaRPr lang="it-IT"/>
        </a:p>
      </dgm:t>
    </dgm:pt>
    <dgm:pt modelId="{ED6A3391-6F8D-4CA4-8758-FFADB23216F0}" type="sibTrans" cxnId="{3C951970-54BA-45A6-B028-EA52753D3F0A}">
      <dgm:prSet/>
      <dgm:spPr/>
      <dgm:t>
        <a:bodyPr/>
        <a:lstStyle/>
        <a:p>
          <a:endParaRPr lang="it-IT"/>
        </a:p>
      </dgm:t>
    </dgm:pt>
    <dgm:pt modelId="{3473FF1A-3EF9-411C-BF88-864BFB334FF8}">
      <dgm:prSet phldrT="[Testo]" custT="1"/>
      <dgm:spPr/>
      <dgm:t>
        <a:bodyPr/>
        <a:lstStyle/>
        <a:p>
          <a:pPr algn="ctr"/>
          <a:r>
            <a:rPr lang="it-IT" sz="2800" dirty="0" smtClean="0"/>
            <a:t>Certificazioni Linguistiche</a:t>
          </a:r>
          <a:endParaRPr lang="it-IT" sz="2800" dirty="0"/>
        </a:p>
      </dgm:t>
    </dgm:pt>
    <dgm:pt modelId="{31BB2285-D4EA-4605-A32D-59F2BCC7B228}" type="parTrans" cxnId="{32AE22BE-2EFE-4163-9D95-BE467E2B8366}">
      <dgm:prSet/>
      <dgm:spPr/>
      <dgm:t>
        <a:bodyPr/>
        <a:lstStyle/>
        <a:p>
          <a:endParaRPr lang="it-IT"/>
        </a:p>
      </dgm:t>
    </dgm:pt>
    <dgm:pt modelId="{2323F998-9CBC-4723-821E-38BB7D3160EC}" type="sibTrans" cxnId="{32AE22BE-2EFE-4163-9D95-BE467E2B8366}">
      <dgm:prSet/>
      <dgm:spPr/>
      <dgm:t>
        <a:bodyPr/>
        <a:lstStyle/>
        <a:p>
          <a:endParaRPr lang="it-IT"/>
        </a:p>
      </dgm:t>
    </dgm:pt>
    <dgm:pt modelId="{2FFFA067-3888-4387-8010-729E68B80DA2}" type="pres">
      <dgm:prSet presAssocID="{005DAA77-6F47-46C6-B638-D862E50BA12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F83A0721-4427-42C8-B5D0-69C2004ABCA9}" type="pres">
      <dgm:prSet presAssocID="{005DAA77-6F47-46C6-B638-D862E50BA123}" presName="Name1" presStyleCnt="0"/>
      <dgm:spPr/>
    </dgm:pt>
    <dgm:pt modelId="{BDABEA16-4EAA-4B6B-9BFD-A98F8D6DB95D}" type="pres">
      <dgm:prSet presAssocID="{005DAA77-6F47-46C6-B638-D862E50BA123}" presName="cycle" presStyleCnt="0"/>
      <dgm:spPr/>
    </dgm:pt>
    <dgm:pt modelId="{5CBB0F8A-8CE2-4044-BEDC-FA8BF158ED59}" type="pres">
      <dgm:prSet presAssocID="{005DAA77-6F47-46C6-B638-D862E50BA123}" presName="srcNode" presStyleLbl="node1" presStyleIdx="0" presStyleCnt="4"/>
      <dgm:spPr/>
    </dgm:pt>
    <dgm:pt modelId="{64203A05-CC08-4DB4-9104-5D2E587CB26B}" type="pres">
      <dgm:prSet presAssocID="{005DAA77-6F47-46C6-B638-D862E50BA123}" presName="conn" presStyleLbl="parChTrans1D2" presStyleIdx="0" presStyleCnt="1"/>
      <dgm:spPr/>
      <dgm:t>
        <a:bodyPr/>
        <a:lstStyle/>
        <a:p>
          <a:endParaRPr lang="it-IT"/>
        </a:p>
      </dgm:t>
    </dgm:pt>
    <dgm:pt modelId="{90F8914F-B66F-4464-BF4E-094213A3CBE8}" type="pres">
      <dgm:prSet presAssocID="{005DAA77-6F47-46C6-B638-D862E50BA123}" presName="extraNode" presStyleLbl="node1" presStyleIdx="0" presStyleCnt="4"/>
      <dgm:spPr/>
    </dgm:pt>
    <dgm:pt modelId="{99591DD6-0727-44BD-ABBF-39CFB9586912}" type="pres">
      <dgm:prSet presAssocID="{005DAA77-6F47-46C6-B638-D862E50BA123}" presName="dstNode" presStyleLbl="node1" presStyleIdx="0" presStyleCnt="4"/>
      <dgm:spPr/>
    </dgm:pt>
    <dgm:pt modelId="{73B63EE4-512D-4544-9279-0B727B5277C7}" type="pres">
      <dgm:prSet presAssocID="{F811E6B9-EA1B-4A3D-863A-04EA9D37213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970CB5-AF19-4B6E-ACB8-833379D18FE1}" type="pres">
      <dgm:prSet presAssocID="{F811E6B9-EA1B-4A3D-863A-04EA9D372133}" presName="accent_1" presStyleCnt="0"/>
      <dgm:spPr/>
    </dgm:pt>
    <dgm:pt modelId="{070DF844-3189-4738-9953-16B1007E4258}" type="pres">
      <dgm:prSet presAssocID="{F811E6B9-EA1B-4A3D-863A-04EA9D372133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C7F77D26-BAF5-4113-83C1-A1A689157CEA}" type="pres">
      <dgm:prSet presAssocID="{3473FF1A-3EF9-411C-BF88-864BFB334FF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D2BAF7-A5B4-48E5-8FA1-D6598A50EEDB}" type="pres">
      <dgm:prSet presAssocID="{3473FF1A-3EF9-411C-BF88-864BFB334FF8}" presName="accent_2" presStyleCnt="0"/>
      <dgm:spPr/>
    </dgm:pt>
    <dgm:pt modelId="{F2C55206-49D0-4BCB-AE4C-7D5D096AD71B}" type="pres">
      <dgm:prSet presAssocID="{3473FF1A-3EF9-411C-BF88-864BFB334FF8}" presName="accentRepeatNode" presStyleLbl="solidFgAcc1" presStyleIdx="1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4A28CE-D14D-441C-A80D-FE336EBD4C56}" type="pres">
      <dgm:prSet presAssocID="{6DC20AF3-789E-485F-A882-673142B4F9D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D5F2F7-586D-45E5-8175-E34DAB0A36B6}" type="pres">
      <dgm:prSet presAssocID="{6DC20AF3-789E-485F-A882-673142B4F9D1}" presName="accent_3" presStyleCnt="0"/>
      <dgm:spPr/>
    </dgm:pt>
    <dgm:pt modelId="{F313B533-6CBE-4973-B149-749956967779}" type="pres">
      <dgm:prSet presAssocID="{6DC20AF3-789E-485F-A882-673142B4F9D1}" presName="accentRepeatNode" presStyleLbl="solidFgAcc1" presStyleIdx="2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7F716FD-BD41-4894-A0AF-F20C93445272}" type="pres">
      <dgm:prSet presAssocID="{90C978F1-1D0E-4044-B794-34D1B8F9D166}" presName="text_4" presStyleLbl="node1" presStyleIdx="3" presStyleCnt="4" custLinFactNeighborX="1211" custLinFactNeighborY="-22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DE131D-1217-44A2-95AF-29786CFEED36}" type="pres">
      <dgm:prSet presAssocID="{90C978F1-1D0E-4044-B794-34D1B8F9D166}" presName="accent_4" presStyleCnt="0"/>
      <dgm:spPr/>
    </dgm:pt>
    <dgm:pt modelId="{5CE8145B-FD52-45CD-BBC8-32308919B363}" type="pres">
      <dgm:prSet presAssocID="{90C978F1-1D0E-4044-B794-34D1B8F9D166}" presName="accentRepeatNode" presStyleLbl="solidFgAcc1" presStyleIdx="3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D99B4F48-CB67-42CA-A88F-C16A8252CA7D}" type="presOf" srcId="{6DC20AF3-789E-485F-A882-673142B4F9D1}" destId="{DA4A28CE-D14D-441C-A80D-FE336EBD4C56}" srcOrd="0" destOrd="0" presId="urn:microsoft.com/office/officeart/2008/layout/VerticalCurvedList"/>
    <dgm:cxn modelId="{3C951970-54BA-45A6-B028-EA52753D3F0A}" srcId="{005DAA77-6F47-46C6-B638-D862E50BA123}" destId="{90C978F1-1D0E-4044-B794-34D1B8F9D166}" srcOrd="3" destOrd="0" parTransId="{A2BD5A05-F72D-4226-B919-B57596D8BC40}" sibTransId="{ED6A3391-6F8D-4CA4-8758-FFADB23216F0}"/>
    <dgm:cxn modelId="{BD7BF940-9260-4442-84A5-A092BE2039EF}" type="presOf" srcId="{7305DFDD-26C2-44E4-BAE8-B40620B7B634}" destId="{64203A05-CC08-4DB4-9104-5D2E587CB26B}" srcOrd="0" destOrd="0" presId="urn:microsoft.com/office/officeart/2008/layout/VerticalCurvedList"/>
    <dgm:cxn modelId="{EC66FA15-9C14-4479-9F2E-BA79F4E400C4}" type="presOf" srcId="{F811E6B9-EA1B-4A3D-863A-04EA9D372133}" destId="{73B63EE4-512D-4544-9279-0B727B5277C7}" srcOrd="0" destOrd="0" presId="urn:microsoft.com/office/officeart/2008/layout/VerticalCurvedList"/>
    <dgm:cxn modelId="{9A912846-C1DB-4831-8720-6C79928705E7}" srcId="{005DAA77-6F47-46C6-B638-D862E50BA123}" destId="{F811E6B9-EA1B-4A3D-863A-04EA9D372133}" srcOrd="0" destOrd="0" parTransId="{BFAC5859-37E7-48C5-B573-AD4665D55676}" sibTransId="{7305DFDD-26C2-44E4-BAE8-B40620B7B634}"/>
    <dgm:cxn modelId="{259B1E6D-632B-4D24-A89A-8F09EE037885}" type="presOf" srcId="{3473FF1A-3EF9-411C-BF88-864BFB334FF8}" destId="{C7F77D26-BAF5-4113-83C1-A1A689157CEA}" srcOrd="0" destOrd="0" presId="urn:microsoft.com/office/officeart/2008/layout/VerticalCurvedList"/>
    <dgm:cxn modelId="{32AE22BE-2EFE-4163-9D95-BE467E2B8366}" srcId="{005DAA77-6F47-46C6-B638-D862E50BA123}" destId="{3473FF1A-3EF9-411C-BF88-864BFB334FF8}" srcOrd="1" destOrd="0" parTransId="{31BB2285-D4EA-4605-A32D-59F2BCC7B228}" sibTransId="{2323F998-9CBC-4723-821E-38BB7D3160EC}"/>
    <dgm:cxn modelId="{6996685C-4A66-49E8-A98F-08299C7C8CB5}" type="presOf" srcId="{005DAA77-6F47-46C6-B638-D862E50BA123}" destId="{2FFFA067-3888-4387-8010-729E68B80DA2}" srcOrd="0" destOrd="0" presId="urn:microsoft.com/office/officeart/2008/layout/VerticalCurvedList"/>
    <dgm:cxn modelId="{ADB40416-F8AF-4EA0-B45E-2598311AB319}" srcId="{005DAA77-6F47-46C6-B638-D862E50BA123}" destId="{6DC20AF3-789E-485F-A882-673142B4F9D1}" srcOrd="2" destOrd="0" parTransId="{C07C650D-C901-4AC1-8BC0-954F4BD7B248}" sibTransId="{3512F716-6040-474F-BA69-11C7627EA8A4}"/>
    <dgm:cxn modelId="{A85F6482-FB22-4455-865F-57570C98AFBB}" type="presOf" srcId="{90C978F1-1D0E-4044-B794-34D1B8F9D166}" destId="{D7F716FD-BD41-4894-A0AF-F20C93445272}" srcOrd="0" destOrd="0" presId="urn:microsoft.com/office/officeart/2008/layout/VerticalCurvedList"/>
    <dgm:cxn modelId="{5BC39D71-3B01-4A5E-BF63-3F6694833FDD}" type="presParOf" srcId="{2FFFA067-3888-4387-8010-729E68B80DA2}" destId="{F83A0721-4427-42C8-B5D0-69C2004ABCA9}" srcOrd="0" destOrd="0" presId="urn:microsoft.com/office/officeart/2008/layout/VerticalCurvedList"/>
    <dgm:cxn modelId="{78F80CA1-1003-424B-AE70-E603F8566DFE}" type="presParOf" srcId="{F83A0721-4427-42C8-B5D0-69C2004ABCA9}" destId="{BDABEA16-4EAA-4B6B-9BFD-A98F8D6DB95D}" srcOrd="0" destOrd="0" presId="urn:microsoft.com/office/officeart/2008/layout/VerticalCurvedList"/>
    <dgm:cxn modelId="{79DF3D93-A361-4F29-A5E3-25A2F32B5244}" type="presParOf" srcId="{BDABEA16-4EAA-4B6B-9BFD-A98F8D6DB95D}" destId="{5CBB0F8A-8CE2-4044-BEDC-FA8BF158ED59}" srcOrd="0" destOrd="0" presId="urn:microsoft.com/office/officeart/2008/layout/VerticalCurvedList"/>
    <dgm:cxn modelId="{5E612C59-0C37-41EF-9BAB-2E6B16855E96}" type="presParOf" srcId="{BDABEA16-4EAA-4B6B-9BFD-A98F8D6DB95D}" destId="{64203A05-CC08-4DB4-9104-5D2E587CB26B}" srcOrd="1" destOrd="0" presId="urn:microsoft.com/office/officeart/2008/layout/VerticalCurvedList"/>
    <dgm:cxn modelId="{70CA885F-B4C4-469B-96E0-FCA88AB91AAF}" type="presParOf" srcId="{BDABEA16-4EAA-4B6B-9BFD-A98F8D6DB95D}" destId="{90F8914F-B66F-4464-BF4E-094213A3CBE8}" srcOrd="2" destOrd="0" presId="urn:microsoft.com/office/officeart/2008/layout/VerticalCurvedList"/>
    <dgm:cxn modelId="{A67AB1EE-F4A4-44B1-9FEC-8562FC8AEB54}" type="presParOf" srcId="{BDABEA16-4EAA-4B6B-9BFD-A98F8D6DB95D}" destId="{99591DD6-0727-44BD-ABBF-39CFB9586912}" srcOrd="3" destOrd="0" presId="urn:microsoft.com/office/officeart/2008/layout/VerticalCurvedList"/>
    <dgm:cxn modelId="{2E7962FB-156A-4CA4-B0F5-EA02B9FB6F1B}" type="presParOf" srcId="{F83A0721-4427-42C8-B5D0-69C2004ABCA9}" destId="{73B63EE4-512D-4544-9279-0B727B5277C7}" srcOrd="1" destOrd="0" presId="urn:microsoft.com/office/officeart/2008/layout/VerticalCurvedList"/>
    <dgm:cxn modelId="{9FBB2A3B-1918-45A8-8569-88783DA73BF7}" type="presParOf" srcId="{F83A0721-4427-42C8-B5D0-69C2004ABCA9}" destId="{CD970CB5-AF19-4B6E-ACB8-833379D18FE1}" srcOrd="2" destOrd="0" presId="urn:microsoft.com/office/officeart/2008/layout/VerticalCurvedList"/>
    <dgm:cxn modelId="{C85FAA3C-EF57-4229-9443-416FAF28080A}" type="presParOf" srcId="{CD970CB5-AF19-4B6E-ACB8-833379D18FE1}" destId="{070DF844-3189-4738-9953-16B1007E4258}" srcOrd="0" destOrd="0" presId="urn:microsoft.com/office/officeart/2008/layout/VerticalCurvedList"/>
    <dgm:cxn modelId="{8C3E26E7-54DD-4E27-92B9-3B622BD87913}" type="presParOf" srcId="{F83A0721-4427-42C8-B5D0-69C2004ABCA9}" destId="{C7F77D26-BAF5-4113-83C1-A1A689157CEA}" srcOrd="3" destOrd="0" presId="urn:microsoft.com/office/officeart/2008/layout/VerticalCurvedList"/>
    <dgm:cxn modelId="{01B8B8C3-A293-45B5-866E-6D85CD09E705}" type="presParOf" srcId="{F83A0721-4427-42C8-B5D0-69C2004ABCA9}" destId="{B8D2BAF7-A5B4-48E5-8FA1-D6598A50EEDB}" srcOrd="4" destOrd="0" presId="urn:microsoft.com/office/officeart/2008/layout/VerticalCurvedList"/>
    <dgm:cxn modelId="{E6ED6DFE-F611-40BA-A1FC-F7C3DBD845C5}" type="presParOf" srcId="{B8D2BAF7-A5B4-48E5-8FA1-D6598A50EEDB}" destId="{F2C55206-49D0-4BCB-AE4C-7D5D096AD71B}" srcOrd="0" destOrd="0" presId="urn:microsoft.com/office/officeart/2008/layout/VerticalCurvedList"/>
    <dgm:cxn modelId="{18EA5724-D144-4275-8C18-4ED0444949E5}" type="presParOf" srcId="{F83A0721-4427-42C8-B5D0-69C2004ABCA9}" destId="{DA4A28CE-D14D-441C-A80D-FE336EBD4C56}" srcOrd="5" destOrd="0" presId="urn:microsoft.com/office/officeart/2008/layout/VerticalCurvedList"/>
    <dgm:cxn modelId="{30FFA0EC-1BE2-447D-ABD2-C18A732EAAC1}" type="presParOf" srcId="{F83A0721-4427-42C8-B5D0-69C2004ABCA9}" destId="{99D5F2F7-586D-45E5-8175-E34DAB0A36B6}" srcOrd="6" destOrd="0" presId="urn:microsoft.com/office/officeart/2008/layout/VerticalCurvedList"/>
    <dgm:cxn modelId="{2554D7F1-5C7B-404D-B680-3A213AAA4D61}" type="presParOf" srcId="{99D5F2F7-586D-45E5-8175-E34DAB0A36B6}" destId="{F313B533-6CBE-4973-B149-749956967779}" srcOrd="0" destOrd="0" presId="urn:microsoft.com/office/officeart/2008/layout/VerticalCurvedList"/>
    <dgm:cxn modelId="{1E528737-827A-4783-BF8A-06CB64A20229}" type="presParOf" srcId="{F83A0721-4427-42C8-B5D0-69C2004ABCA9}" destId="{D7F716FD-BD41-4894-A0AF-F20C93445272}" srcOrd="7" destOrd="0" presId="urn:microsoft.com/office/officeart/2008/layout/VerticalCurvedList"/>
    <dgm:cxn modelId="{500301CC-13AD-42D0-B1FC-C3CC47B0F16A}" type="presParOf" srcId="{F83A0721-4427-42C8-B5D0-69C2004ABCA9}" destId="{23DE131D-1217-44A2-95AF-29786CFEED36}" srcOrd="8" destOrd="0" presId="urn:microsoft.com/office/officeart/2008/layout/VerticalCurvedList"/>
    <dgm:cxn modelId="{46B16578-F494-4146-9883-7D210646C43E}" type="presParOf" srcId="{23DE131D-1217-44A2-95AF-29786CFEED36}" destId="{5CE8145B-FD52-45CD-BBC8-32308919B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8A941F-B6C1-4686-9301-5B0B81BCB0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B06A5DA0-0A5F-4DF1-AF2F-D786F381FD71}">
      <dgm:prSet phldrT="[Testo]" custT="1"/>
      <dgm:spPr/>
      <dgm:t>
        <a:bodyPr/>
        <a:lstStyle/>
        <a:p>
          <a:pPr algn="ctr"/>
          <a:r>
            <a:rPr lang="it-IT" sz="2800" dirty="0" smtClean="0"/>
            <a:t>CIC: Spazio di ascolto psicologico</a:t>
          </a:r>
          <a:endParaRPr lang="it-IT" sz="2800" dirty="0"/>
        </a:p>
      </dgm:t>
    </dgm:pt>
    <dgm:pt modelId="{552B0755-2DCD-494F-B370-633F312FC8C2}" type="parTrans" cxnId="{71AD82C1-DECF-418F-AC7B-D36E12FB886F}">
      <dgm:prSet/>
      <dgm:spPr/>
      <dgm:t>
        <a:bodyPr/>
        <a:lstStyle/>
        <a:p>
          <a:endParaRPr lang="it-IT"/>
        </a:p>
      </dgm:t>
    </dgm:pt>
    <dgm:pt modelId="{9F8D7693-5ADD-4D0A-9E76-0B57FCFB6E7D}" type="sibTrans" cxnId="{71AD82C1-DECF-418F-AC7B-D36E12FB886F}">
      <dgm:prSet/>
      <dgm:spPr/>
      <dgm:t>
        <a:bodyPr/>
        <a:lstStyle/>
        <a:p>
          <a:endParaRPr lang="it-IT"/>
        </a:p>
      </dgm:t>
    </dgm:pt>
    <dgm:pt modelId="{2F2CC3D0-86B3-4ED3-B364-9688ACE3BD7E}">
      <dgm:prSet phldrT="[Testo]" custT="1"/>
      <dgm:spPr/>
      <dgm:t>
        <a:bodyPr/>
        <a:lstStyle/>
        <a:p>
          <a:pPr algn="ctr"/>
          <a:r>
            <a:rPr lang="it-IT" sz="2800" dirty="0" smtClean="0"/>
            <a:t>Progetto Volontariato - Tutoring</a:t>
          </a:r>
          <a:endParaRPr lang="it-IT" sz="2800" dirty="0"/>
        </a:p>
      </dgm:t>
    </dgm:pt>
    <dgm:pt modelId="{01177745-8028-4877-A787-108DB24F1144}" type="parTrans" cxnId="{30111ABB-28F5-482E-B279-18F89E405A85}">
      <dgm:prSet/>
      <dgm:spPr/>
      <dgm:t>
        <a:bodyPr/>
        <a:lstStyle/>
        <a:p>
          <a:endParaRPr lang="it-IT"/>
        </a:p>
      </dgm:t>
    </dgm:pt>
    <dgm:pt modelId="{EE3EAC19-17DB-4CF2-AA4D-16D279F61B9F}" type="sibTrans" cxnId="{30111ABB-28F5-482E-B279-18F89E405A85}">
      <dgm:prSet/>
      <dgm:spPr/>
      <dgm:t>
        <a:bodyPr/>
        <a:lstStyle/>
        <a:p>
          <a:endParaRPr lang="it-IT"/>
        </a:p>
      </dgm:t>
    </dgm:pt>
    <dgm:pt modelId="{3F722560-619F-49B3-84B0-8673F406E13E}">
      <dgm:prSet phldrT="[Testo]" custT="1"/>
      <dgm:spPr/>
      <dgm:t>
        <a:bodyPr/>
        <a:lstStyle/>
        <a:p>
          <a:pPr algn="ctr"/>
          <a:r>
            <a:rPr lang="it-IT" sz="2800" dirty="0" smtClean="0"/>
            <a:t>Progetto Prevenzione Dipendenze</a:t>
          </a:r>
          <a:endParaRPr lang="it-IT" sz="2800" dirty="0"/>
        </a:p>
      </dgm:t>
    </dgm:pt>
    <dgm:pt modelId="{2234E4C1-4EB4-4D0E-AC07-F45E95BD6118}" type="parTrans" cxnId="{23D67958-F490-4E83-8035-E0C2CCB0AD94}">
      <dgm:prSet/>
      <dgm:spPr/>
      <dgm:t>
        <a:bodyPr/>
        <a:lstStyle/>
        <a:p>
          <a:endParaRPr lang="it-IT"/>
        </a:p>
      </dgm:t>
    </dgm:pt>
    <dgm:pt modelId="{DEFEF2A7-5BB8-4D97-9B65-831B3101E060}" type="sibTrans" cxnId="{23D67958-F490-4E83-8035-E0C2CCB0AD94}">
      <dgm:prSet/>
      <dgm:spPr/>
      <dgm:t>
        <a:bodyPr/>
        <a:lstStyle/>
        <a:p>
          <a:endParaRPr lang="it-IT"/>
        </a:p>
      </dgm:t>
    </dgm:pt>
    <dgm:pt modelId="{9D7A0734-9C5C-4FF0-AC77-6684031429F8}">
      <dgm:prSet phldrT="[Testo]" custT="1"/>
      <dgm:spPr/>
      <dgm:t>
        <a:bodyPr/>
        <a:lstStyle/>
        <a:p>
          <a:pPr algn="ctr"/>
          <a:r>
            <a:rPr lang="it-IT" sz="2800" dirty="0" smtClean="0"/>
            <a:t>Mi impegno per… </a:t>
          </a:r>
          <a:r>
            <a:rPr lang="it-IT" sz="2800" i="1" dirty="0" smtClean="0"/>
            <a:t>non solo accoglienza</a:t>
          </a:r>
          <a:endParaRPr lang="it-IT" sz="2800" i="1" dirty="0"/>
        </a:p>
      </dgm:t>
    </dgm:pt>
    <dgm:pt modelId="{2164A3C7-088B-4809-BDB6-243E9C1897FF}" type="parTrans" cxnId="{BFF30FCA-B6D7-4FB9-B81D-FFEC9E91CD40}">
      <dgm:prSet/>
      <dgm:spPr/>
      <dgm:t>
        <a:bodyPr/>
        <a:lstStyle/>
        <a:p>
          <a:endParaRPr lang="it-IT"/>
        </a:p>
      </dgm:t>
    </dgm:pt>
    <dgm:pt modelId="{92AB3750-9A52-4B33-BCA1-9518CFB128AF}" type="sibTrans" cxnId="{BFF30FCA-B6D7-4FB9-B81D-FFEC9E91CD40}">
      <dgm:prSet/>
      <dgm:spPr/>
      <dgm:t>
        <a:bodyPr/>
        <a:lstStyle/>
        <a:p>
          <a:endParaRPr lang="it-IT"/>
        </a:p>
      </dgm:t>
    </dgm:pt>
    <dgm:pt modelId="{C657A4FE-EC37-400C-8C29-0CB3833295C1}" type="pres">
      <dgm:prSet presAssocID="{468A941F-B6C1-4686-9301-5B0B81BCB0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4591CD69-CE50-43AF-B4B7-63B21A41B0CD}" type="pres">
      <dgm:prSet presAssocID="{468A941F-B6C1-4686-9301-5B0B81BCB032}" presName="Name1" presStyleCnt="0"/>
      <dgm:spPr/>
      <dgm:t>
        <a:bodyPr/>
        <a:lstStyle/>
        <a:p>
          <a:endParaRPr lang="it-IT"/>
        </a:p>
      </dgm:t>
    </dgm:pt>
    <dgm:pt modelId="{67B5A7A3-C7FD-4E01-9E1F-05D9796CA309}" type="pres">
      <dgm:prSet presAssocID="{468A941F-B6C1-4686-9301-5B0B81BCB032}" presName="cycle" presStyleCnt="0"/>
      <dgm:spPr/>
      <dgm:t>
        <a:bodyPr/>
        <a:lstStyle/>
        <a:p>
          <a:endParaRPr lang="it-IT"/>
        </a:p>
      </dgm:t>
    </dgm:pt>
    <dgm:pt modelId="{1A5C714D-2445-4D35-A7E6-F0169EF52ED1}" type="pres">
      <dgm:prSet presAssocID="{468A941F-B6C1-4686-9301-5B0B81BCB032}" presName="srcNode" presStyleLbl="node1" presStyleIdx="0" presStyleCnt="4"/>
      <dgm:spPr/>
      <dgm:t>
        <a:bodyPr/>
        <a:lstStyle/>
        <a:p>
          <a:endParaRPr lang="it-IT"/>
        </a:p>
      </dgm:t>
    </dgm:pt>
    <dgm:pt modelId="{49D5142B-6B9C-4DB2-B573-4566276D6D3D}" type="pres">
      <dgm:prSet presAssocID="{468A941F-B6C1-4686-9301-5B0B81BCB032}" presName="conn" presStyleLbl="parChTrans1D2" presStyleIdx="0" presStyleCnt="1"/>
      <dgm:spPr/>
      <dgm:t>
        <a:bodyPr/>
        <a:lstStyle/>
        <a:p>
          <a:endParaRPr lang="it-IT"/>
        </a:p>
      </dgm:t>
    </dgm:pt>
    <dgm:pt modelId="{9F06C34D-A34F-4F5B-A8E9-DE0B557F19D1}" type="pres">
      <dgm:prSet presAssocID="{468A941F-B6C1-4686-9301-5B0B81BCB032}" presName="extraNode" presStyleLbl="node1" presStyleIdx="0" presStyleCnt="4"/>
      <dgm:spPr/>
      <dgm:t>
        <a:bodyPr/>
        <a:lstStyle/>
        <a:p>
          <a:endParaRPr lang="it-IT"/>
        </a:p>
      </dgm:t>
    </dgm:pt>
    <dgm:pt modelId="{FC90F710-5480-4CA9-8EC4-C6B0F93C351A}" type="pres">
      <dgm:prSet presAssocID="{468A941F-B6C1-4686-9301-5B0B81BCB032}" presName="dstNode" presStyleLbl="node1" presStyleIdx="0" presStyleCnt="4"/>
      <dgm:spPr/>
      <dgm:t>
        <a:bodyPr/>
        <a:lstStyle/>
        <a:p>
          <a:endParaRPr lang="it-IT"/>
        </a:p>
      </dgm:t>
    </dgm:pt>
    <dgm:pt modelId="{4C6E8EED-DF80-4E0B-A4E5-7ED5A41E4ED1}" type="pres">
      <dgm:prSet presAssocID="{B06A5DA0-0A5F-4DF1-AF2F-D786F381FD7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D876AC-980A-4310-BCE3-25216887C865}" type="pres">
      <dgm:prSet presAssocID="{B06A5DA0-0A5F-4DF1-AF2F-D786F381FD71}" presName="accent_1" presStyleCnt="0"/>
      <dgm:spPr/>
      <dgm:t>
        <a:bodyPr/>
        <a:lstStyle/>
        <a:p>
          <a:endParaRPr lang="it-IT"/>
        </a:p>
      </dgm:t>
    </dgm:pt>
    <dgm:pt modelId="{E7068BD2-FE6F-4192-9190-8C7CE3165E1C}" type="pres">
      <dgm:prSet presAssocID="{B06A5DA0-0A5F-4DF1-AF2F-D786F381FD7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C64184B0-151D-4B1F-BCB3-0D62E40146F3}" type="pres">
      <dgm:prSet presAssocID="{2F2CC3D0-86B3-4ED3-B364-9688ACE3BD7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F2355C-C397-4BB4-8843-202CC6DF0734}" type="pres">
      <dgm:prSet presAssocID="{2F2CC3D0-86B3-4ED3-B364-9688ACE3BD7E}" presName="accent_2" presStyleCnt="0"/>
      <dgm:spPr/>
      <dgm:t>
        <a:bodyPr/>
        <a:lstStyle/>
        <a:p>
          <a:endParaRPr lang="it-IT"/>
        </a:p>
      </dgm:t>
    </dgm:pt>
    <dgm:pt modelId="{3917F76C-2AC9-47E5-9EDE-2CD3DAAA33BD}" type="pres">
      <dgm:prSet presAssocID="{2F2CC3D0-86B3-4ED3-B364-9688ACE3BD7E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6686509D-CEC7-4D7C-ACAD-192C05259326}" type="pres">
      <dgm:prSet presAssocID="{3F722560-619F-49B3-84B0-8673F406E13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ACDD2C-FB90-4B4E-8ADE-D00930796187}" type="pres">
      <dgm:prSet presAssocID="{3F722560-619F-49B3-84B0-8673F406E13E}" presName="accent_3" presStyleCnt="0"/>
      <dgm:spPr/>
      <dgm:t>
        <a:bodyPr/>
        <a:lstStyle/>
        <a:p>
          <a:endParaRPr lang="it-IT"/>
        </a:p>
      </dgm:t>
    </dgm:pt>
    <dgm:pt modelId="{480FE414-03E8-4663-BFC4-67A33B94BD89}" type="pres">
      <dgm:prSet presAssocID="{3F722560-619F-49B3-84B0-8673F406E13E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F78B759-713E-40FE-964D-88D6591B8F92}" type="pres">
      <dgm:prSet presAssocID="{9D7A0734-9C5C-4FF0-AC77-6684031429F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809D74-ACA1-47F9-B221-76876CBE6F17}" type="pres">
      <dgm:prSet presAssocID="{9D7A0734-9C5C-4FF0-AC77-6684031429F8}" presName="accent_4" presStyleCnt="0"/>
      <dgm:spPr/>
      <dgm:t>
        <a:bodyPr/>
        <a:lstStyle/>
        <a:p>
          <a:endParaRPr lang="it-IT"/>
        </a:p>
      </dgm:t>
    </dgm:pt>
    <dgm:pt modelId="{018945A5-36A7-49D8-AC70-4C0DDF545B51}" type="pres">
      <dgm:prSet presAssocID="{9D7A0734-9C5C-4FF0-AC77-6684031429F8}" presName="accentRepeatNode" presStyleLbl="solidFgAcc1" presStyleIdx="3" presStyleCnt="4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BFF30FCA-B6D7-4FB9-B81D-FFEC9E91CD40}" srcId="{468A941F-B6C1-4686-9301-5B0B81BCB032}" destId="{9D7A0734-9C5C-4FF0-AC77-6684031429F8}" srcOrd="3" destOrd="0" parTransId="{2164A3C7-088B-4809-BDB6-243E9C1897FF}" sibTransId="{92AB3750-9A52-4B33-BCA1-9518CFB128AF}"/>
    <dgm:cxn modelId="{8979EDC3-E182-4E93-8BF6-C676B01F7B5B}" type="presOf" srcId="{9F8D7693-5ADD-4D0A-9E76-0B57FCFB6E7D}" destId="{49D5142B-6B9C-4DB2-B573-4566276D6D3D}" srcOrd="0" destOrd="0" presId="urn:microsoft.com/office/officeart/2008/layout/VerticalCurvedList"/>
    <dgm:cxn modelId="{9C9F8FE3-DC95-47DA-A063-2428D9D5397B}" type="presOf" srcId="{2F2CC3D0-86B3-4ED3-B364-9688ACE3BD7E}" destId="{C64184B0-151D-4B1F-BCB3-0D62E40146F3}" srcOrd="0" destOrd="0" presId="urn:microsoft.com/office/officeart/2008/layout/VerticalCurvedList"/>
    <dgm:cxn modelId="{71AD82C1-DECF-418F-AC7B-D36E12FB886F}" srcId="{468A941F-B6C1-4686-9301-5B0B81BCB032}" destId="{B06A5DA0-0A5F-4DF1-AF2F-D786F381FD71}" srcOrd="0" destOrd="0" parTransId="{552B0755-2DCD-494F-B370-633F312FC8C2}" sibTransId="{9F8D7693-5ADD-4D0A-9E76-0B57FCFB6E7D}"/>
    <dgm:cxn modelId="{90E8078C-C0B7-40A1-B892-1EDB42730E8C}" type="presOf" srcId="{468A941F-B6C1-4686-9301-5B0B81BCB032}" destId="{C657A4FE-EC37-400C-8C29-0CB3833295C1}" srcOrd="0" destOrd="0" presId="urn:microsoft.com/office/officeart/2008/layout/VerticalCurvedList"/>
    <dgm:cxn modelId="{30111ABB-28F5-482E-B279-18F89E405A85}" srcId="{468A941F-B6C1-4686-9301-5B0B81BCB032}" destId="{2F2CC3D0-86B3-4ED3-B364-9688ACE3BD7E}" srcOrd="1" destOrd="0" parTransId="{01177745-8028-4877-A787-108DB24F1144}" sibTransId="{EE3EAC19-17DB-4CF2-AA4D-16D279F61B9F}"/>
    <dgm:cxn modelId="{23D67958-F490-4E83-8035-E0C2CCB0AD94}" srcId="{468A941F-B6C1-4686-9301-5B0B81BCB032}" destId="{3F722560-619F-49B3-84B0-8673F406E13E}" srcOrd="2" destOrd="0" parTransId="{2234E4C1-4EB4-4D0E-AC07-F45E95BD6118}" sibTransId="{DEFEF2A7-5BB8-4D97-9B65-831B3101E060}"/>
    <dgm:cxn modelId="{ADBBA813-4F4B-47FE-A54A-60F16EADFF0B}" type="presOf" srcId="{9D7A0734-9C5C-4FF0-AC77-6684031429F8}" destId="{0F78B759-713E-40FE-964D-88D6591B8F92}" srcOrd="0" destOrd="0" presId="urn:microsoft.com/office/officeart/2008/layout/VerticalCurvedList"/>
    <dgm:cxn modelId="{6EF57279-5D06-413E-AD0C-39EC33797B11}" type="presOf" srcId="{B06A5DA0-0A5F-4DF1-AF2F-D786F381FD71}" destId="{4C6E8EED-DF80-4E0B-A4E5-7ED5A41E4ED1}" srcOrd="0" destOrd="0" presId="urn:microsoft.com/office/officeart/2008/layout/VerticalCurvedList"/>
    <dgm:cxn modelId="{24AB296F-DDE4-41D1-A19B-2B7309433E7E}" type="presOf" srcId="{3F722560-619F-49B3-84B0-8673F406E13E}" destId="{6686509D-CEC7-4D7C-ACAD-192C05259326}" srcOrd="0" destOrd="0" presId="urn:microsoft.com/office/officeart/2008/layout/VerticalCurvedList"/>
    <dgm:cxn modelId="{9EA5B167-5382-47F6-891A-1FDA01A31902}" type="presParOf" srcId="{C657A4FE-EC37-400C-8C29-0CB3833295C1}" destId="{4591CD69-CE50-43AF-B4B7-63B21A41B0CD}" srcOrd="0" destOrd="0" presId="urn:microsoft.com/office/officeart/2008/layout/VerticalCurvedList"/>
    <dgm:cxn modelId="{190CB883-6255-425E-815E-280C947FD443}" type="presParOf" srcId="{4591CD69-CE50-43AF-B4B7-63B21A41B0CD}" destId="{67B5A7A3-C7FD-4E01-9E1F-05D9796CA309}" srcOrd="0" destOrd="0" presId="urn:microsoft.com/office/officeart/2008/layout/VerticalCurvedList"/>
    <dgm:cxn modelId="{38A4B3F2-C206-4111-BE1F-98FA6425DCA1}" type="presParOf" srcId="{67B5A7A3-C7FD-4E01-9E1F-05D9796CA309}" destId="{1A5C714D-2445-4D35-A7E6-F0169EF52ED1}" srcOrd="0" destOrd="0" presId="urn:microsoft.com/office/officeart/2008/layout/VerticalCurvedList"/>
    <dgm:cxn modelId="{39BC19BB-1D35-4F26-B86C-801CDD0B2098}" type="presParOf" srcId="{67B5A7A3-C7FD-4E01-9E1F-05D9796CA309}" destId="{49D5142B-6B9C-4DB2-B573-4566276D6D3D}" srcOrd="1" destOrd="0" presId="urn:microsoft.com/office/officeart/2008/layout/VerticalCurvedList"/>
    <dgm:cxn modelId="{1F8D1906-B696-412C-B6D9-D3E906BB9C8A}" type="presParOf" srcId="{67B5A7A3-C7FD-4E01-9E1F-05D9796CA309}" destId="{9F06C34D-A34F-4F5B-A8E9-DE0B557F19D1}" srcOrd="2" destOrd="0" presId="urn:microsoft.com/office/officeart/2008/layout/VerticalCurvedList"/>
    <dgm:cxn modelId="{4F22B63C-1046-4970-9ED5-D50B14E8FB63}" type="presParOf" srcId="{67B5A7A3-C7FD-4E01-9E1F-05D9796CA309}" destId="{FC90F710-5480-4CA9-8EC4-C6B0F93C351A}" srcOrd="3" destOrd="0" presId="urn:microsoft.com/office/officeart/2008/layout/VerticalCurvedList"/>
    <dgm:cxn modelId="{E2A89D7A-D6F8-465F-A219-2B001F809775}" type="presParOf" srcId="{4591CD69-CE50-43AF-B4B7-63B21A41B0CD}" destId="{4C6E8EED-DF80-4E0B-A4E5-7ED5A41E4ED1}" srcOrd="1" destOrd="0" presId="urn:microsoft.com/office/officeart/2008/layout/VerticalCurvedList"/>
    <dgm:cxn modelId="{38C0024B-E18B-4377-B4AE-23FEEFE02D54}" type="presParOf" srcId="{4591CD69-CE50-43AF-B4B7-63B21A41B0CD}" destId="{B9D876AC-980A-4310-BCE3-25216887C865}" srcOrd="2" destOrd="0" presId="urn:microsoft.com/office/officeart/2008/layout/VerticalCurvedList"/>
    <dgm:cxn modelId="{44548879-7A98-4D78-AF74-2CA235022D22}" type="presParOf" srcId="{B9D876AC-980A-4310-BCE3-25216887C865}" destId="{E7068BD2-FE6F-4192-9190-8C7CE3165E1C}" srcOrd="0" destOrd="0" presId="urn:microsoft.com/office/officeart/2008/layout/VerticalCurvedList"/>
    <dgm:cxn modelId="{C80AFDAC-AC8D-4D2C-9A6B-011C130816C9}" type="presParOf" srcId="{4591CD69-CE50-43AF-B4B7-63B21A41B0CD}" destId="{C64184B0-151D-4B1F-BCB3-0D62E40146F3}" srcOrd="3" destOrd="0" presId="urn:microsoft.com/office/officeart/2008/layout/VerticalCurvedList"/>
    <dgm:cxn modelId="{A75FB188-A53B-4322-BE99-0E1B7DAA2B52}" type="presParOf" srcId="{4591CD69-CE50-43AF-B4B7-63B21A41B0CD}" destId="{E4F2355C-C397-4BB4-8843-202CC6DF0734}" srcOrd="4" destOrd="0" presId="urn:microsoft.com/office/officeart/2008/layout/VerticalCurvedList"/>
    <dgm:cxn modelId="{65E9ECD7-8CF0-46BC-899E-681D37815310}" type="presParOf" srcId="{E4F2355C-C397-4BB4-8843-202CC6DF0734}" destId="{3917F76C-2AC9-47E5-9EDE-2CD3DAAA33BD}" srcOrd="0" destOrd="0" presId="urn:microsoft.com/office/officeart/2008/layout/VerticalCurvedList"/>
    <dgm:cxn modelId="{A3FBE790-DC4C-4D32-B750-9F90455580F4}" type="presParOf" srcId="{4591CD69-CE50-43AF-B4B7-63B21A41B0CD}" destId="{6686509D-CEC7-4D7C-ACAD-192C05259326}" srcOrd="5" destOrd="0" presId="urn:microsoft.com/office/officeart/2008/layout/VerticalCurvedList"/>
    <dgm:cxn modelId="{91CE69D3-6B44-4CFC-A5F4-5097D2A62B6A}" type="presParOf" srcId="{4591CD69-CE50-43AF-B4B7-63B21A41B0CD}" destId="{EDACDD2C-FB90-4B4E-8ADE-D00930796187}" srcOrd="6" destOrd="0" presId="urn:microsoft.com/office/officeart/2008/layout/VerticalCurvedList"/>
    <dgm:cxn modelId="{87BCB13E-DCFC-4DAC-862E-2788CCF6A74C}" type="presParOf" srcId="{EDACDD2C-FB90-4B4E-8ADE-D00930796187}" destId="{480FE414-03E8-4663-BFC4-67A33B94BD89}" srcOrd="0" destOrd="0" presId="urn:microsoft.com/office/officeart/2008/layout/VerticalCurvedList"/>
    <dgm:cxn modelId="{453A2FBD-6D80-44CE-8B0B-10B66D27987C}" type="presParOf" srcId="{4591CD69-CE50-43AF-B4B7-63B21A41B0CD}" destId="{0F78B759-713E-40FE-964D-88D6591B8F92}" srcOrd="7" destOrd="0" presId="urn:microsoft.com/office/officeart/2008/layout/VerticalCurvedList"/>
    <dgm:cxn modelId="{2EB8B64C-B46B-4130-BB20-E13EDEA3CDF2}" type="presParOf" srcId="{4591CD69-CE50-43AF-B4B7-63B21A41B0CD}" destId="{DB809D74-ACA1-47F9-B221-76876CBE6F17}" srcOrd="8" destOrd="0" presId="urn:microsoft.com/office/officeart/2008/layout/VerticalCurvedList"/>
    <dgm:cxn modelId="{C3F716C8-63F4-421B-AB21-521AA551282E}" type="presParOf" srcId="{DB809D74-ACA1-47F9-B221-76876CBE6F17}" destId="{018945A5-36A7-49D8-AC70-4C0DDF545B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CDD99-0AAF-4285-AC5E-8DC829069023}">
      <dsp:nvSpPr>
        <dsp:cNvPr id="0" name=""/>
        <dsp:cNvSpPr/>
      </dsp:nvSpPr>
      <dsp:spPr>
        <a:xfrm>
          <a:off x="518457" y="0"/>
          <a:ext cx="5299788" cy="33123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71CD9-433A-4CB6-B61A-6AFA1BD4C4E0}">
      <dsp:nvSpPr>
        <dsp:cNvPr id="0" name=""/>
        <dsp:cNvSpPr/>
      </dsp:nvSpPr>
      <dsp:spPr>
        <a:xfrm>
          <a:off x="1191530" y="2286196"/>
          <a:ext cx="137794" cy="137794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24608-287D-45E3-B435-1CA5A953E2C7}">
      <dsp:nvSpPr>
        <dsp:cNvPr id="0" name=""/>
        <dsp:cNvSpPr/>
      </dsp:nvSpPr>
      <dsp:spPr>
        <a:xfrm>
          <a:off x="1305141" y="2484273"/>
          <a:ext cx="2166842" cy="6812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Volontariato, tutoring</a:t>
          </a:r>
          <a:endParaRPr lang="it-IT" sz="1800" kern="1200" dirty="0"/>
        </a:p>
      </dsp:txBody>
      <dsp:txXfrm>
        <a:off x="1305141" y="2484273"/>
        <a:ext cx="2166842" cy="681244"/>
      </dsp:txXfrm>
    </dsp:sp>
    <dsp:sp modelId="{4B259288-8458-45B6-8741-D0C23663ECB1}">
      <dsp:nvSpPr>
        <dsp:cNvPr id="0" name=""/>
        <dsp:cNvSpPr/>
      </dsp:nvSpPr>
      <dsp:spPr>
        <a:xfrm>
          <a:off x="2407832" y="1385894"/>
          <a:ext cx="249090" cy="249090"/>
        </a:xfrm>
        <a:prstGeom prst="ellipse">
          <a:avLst/>
        </a:prstGeom>
        <a:solidFill>
          <a:schemeClr val="accent4">
            <a:shade val="50000"/>
            <a:hueOff val="108829"/>
            <a:satOff val="12197"/>
            <a:lumOff val="23534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FBA036-0E4A-4331-ADE3-04CD55C18706}">
      <dsp:nvSpPr>
        <dsp:cNvPr id="0" name=""/>
        <dsp:cNvSpPr/>
      </dsp:nvSpPr>
      <dsp:spPr>
        <a:xfrm>
          <a:off x="2232248" y="1800207"/>
          <a:ext cx="3174353" cy="13724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8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Riorientamento</a:t>
          </a:r>
          <a:r>
            <a:rPr lang="it-IT" sz="1800" kern="1200" dirty="0" smtClean="0"/>
            <a:t>, </a:t>
          </a:r>
          <a:r>
            <a:rPr lang="it-IT" sz="1800" kern="1200" dirty="0" err="1" smtClean="0"/>
            <a:t>counselling</a:t>
          </a:r>
          <a:endParaRPr lang="it-IT" sz="1800" kern="1200" dirty="0" smtClean="0"/>
        </a:p>
      </dsp:txBody>
      <dsp:txXfrm>
        <a:off x="2232248" y="1800207"/>
        <a:ext cx="3174353" cy="1372420"/>
      </dsp:txXfrm>
    </dsp:sp>
    <dsp:sp modelId="{B753B781-F6B4-40A7-8D35-3B0FF6DDC98A}">
      <dsp:nvSpPr>
        <dsp:cNvPr id="0" name=""/>
        <dsp:cNvSpPr/>
      </dsp:nvSpPr>
      <dsp:spPr>
        <a:xfrm>
          <a:off x="3870574" y="838029"/>
          <a:ext cx="344486" cy="344486"/>
        </a:xfrm>
        <a:prstGeom prst="ellipse">
          <a:avLst/>
        </a:prstGeom>
        <a:solidFill>
          <a:schemeClr val="accent4">
            <a:shade val="50000"/>
            <a:hueOff val="108829"/>
            <a:satOff val="12197"/>
            <a:lumOff val="23534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CBBE4-7BF7-4C5F-BBD4-098F678B1E25}">
      <dsp:nvSpPr>
        <dsp:cNvPr id="0" name=""/>
        <dsp:cNvSpPr/>
      </dsp:nvSpPr>
      <dsp:spPr>
        <a:xfrm>
          <a:off x="4029582" y="1172454"/>
          <a:ext cx="1735536" cy="49439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3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Accoglienza, IDEI</a:t>
          </a:r>
        </a:p>
      </dsp:txBody>
      <dsp:txXfrm>
        <a:off x="4029582" y="1172454"/>
        <a:ext cx="1735536" cy="4943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805E3-260F-4DB7-8BEF-5895BC8E950B}">
      <dsp:nvSpPr>
        <dsp:cNvPr id="0" name=""/>
        <dsp:cNvSpPr/>
      </dsp:nvSpPr>
      <dsp:spPr>
        <a:xfrm>
          <a:off x="-4820892" y="-738850"/>
          <a:ext cx="5741949" cy="5741949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91B81-7A1B-47AB-B195-8304AF82DAD1}">
      <dsp:nvSpPr>
        <dsp:cNvPr id="0" name=""/>
        <dsp:cNvSpPr/>
      </dsp:nvSpPr>
      <dsp:spPr>
        <a:xfrm>
          <a:off x="482357" y="327835"/>
          <a:ext cx="7668205" cy="6560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9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Orientamento in ingresso</a:t>
          </a:r>
          <a:endParaRPr lang="it-IT" sz="3100" kern="1200" dirty="0"/>
        </a:p>
      </dsp:txBody>
      <dsp:txXfrm>
        <a:off x="482357" y="327835"/>
        <a:ext cx="7668205" cy="656011"/>
      </dsp:txXfrm>
    </dsp:sp>
    <dsp:sp modelId="{C661B2DF-5928-498D-A975-CB24C94F9769}">
      <dsp:nvSpPr>
        <dsp:cNvPr id="0" name=""/>
        <dsp:cNvSpPr/>
      </dsp:nvSpPr>
      <dsp:spPr>
        <a:xfrm>
          <a:off x="72349" y="245833"/>
          <a:ext cx="820014" cy="820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2381F-7B9A-4229-A38B-19D01E0DA921}">
      <dsp:nvSpPr>
        <dsp:cNvPr id="0" name=""/>
        <dsp:cNvSpPr/>
      </dsp:nvSpPr>
      <dsp:spPr>
        <a:xfrm>
          <a:off x="858464" y="1312023"/>
          <a:ext cx="7292098" cy="656011"/>
        </a:xfrm>
        <a:prstGeom prst="rect">
          <a:avLst/>
        </a:prstGeom>
        <a:solidFill>
          <a:schemeClr val="accent2">
            <a:hueOff val="5861541"/>
            <a:satOff val="8100"/>
            <a:lumOff val="-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9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Accoglienza stranieri e </a:t>
          </a:r>
          <a:r>
            <a:rPr lang="it-IT" sz="3100" kern="1200" dirty="0" err="1" smtClean="0"/>
            <a:t>intercultura</a:t>
          </a:r>
          <a:endParaRPr lang="it-IT" sz="3100" kern="1200" dirty="0"/>
        </a:p>
      </dsp:txBody>
      <dsp:txXfrm>
        <a:off x="858464" y="1312023"/>
        <a:ext cx="7292098" cy="656011"/>
      </dsp:txXfrm>
    </dsp:sp>
    <dsp:sp modelId="{9CA50AC2-3F1E-465B-AA80-A45A4453BBFE}">
      <dsp:nvSpPr>
        <dsp:cNvPr id="0" name=""/>
        <dsp:cNvSpPr/>
      </dsp:nvSpPr>
      <dsp:spPr>
        <a:xfrm>
          <a:off x="448456" y="1230022"/>
          <a:ext cx="820014" cy="8200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2">
              <a:hueOff val="5861541"/>
              <a:satOff val="8100"/>
              <a:lumOff val="-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7FFE1-3F3A-42A0-A3D6-02648D40A02E}">
      <dsp:nvSpPr>
        <dsp:cNvPr id="0" name=""/>
        <dsp:cNvSpPr/>
      </dsp:nvSpPr>
      <dsp:spPr>
        <a:xfrm>
          <a:off x="858464" y="2296212"/>
          <a:ext cx="7292098" cy="656011"/>
        </a:xfrm>
        <a:prstGeom prst="rect">
          <a:avLst/>
        </a:prstGeom>
        <a:solidFill>
          <a:schemeClr val="accent2">
            <a:hueOff val="11723081"/>
            <a:satOff val="16200"/>
            <a:lumOff val="-5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9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Alternanza Scuola – Lavoro</a:t>
          </a:r>
          <a:endParaRPr lang="it-IT" sz="3100" kern="1200" dirty="0"/>
        </a:p>
      </dsp:txBody>
      <dsp:txXfrm>
        <a:off x="858464" y="2296212"/>
        <a:ext cx="7292098" cy="656011"/>
      </dsp:txXfrm>
    </dsp:sp>
    <dsp:sp modelId="{63BBF486-7C3F-4EDF-92AC-768BD8B7B177}">
      <dsp:nvSpPr>
        <dsp:cNvPr id="0" name=""/>
        <dsp:cNvSpPr/>
      </dsp:nvSpPr>
      <dsp:spPr>
        <a:xfrm>
          <a:off x="448456" y="2214210"/>
          <a:ext cx="820014" cy="8200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2">
              <a:hueOff val="11723081"/>
              <a:satOff val="16200"/>
              <a:lumOff val="-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4421D-A7A4-4D17-948E-16D6825BE613}">
      <dsp:nvSpPr>
        <dsp:cNvPr id="0" name=""/>
        <dsp:cNvSpPr/>
      </dsp:nvSpPr>
      <dsp:spPr>
        <a:xfrm>
          <a:off x="482357" y="3280400"/>
          <a:ext cx="7668205" cy="656011"/>
        </a:xfrm>
        <a:prstGeom prst="rect">
          <a:avLst/>
        </a:prstGeom>
        <a:solidFill>
          <a:schemeClr val="accent2">
            <a:hueOff val="17584622"/>
            <a:satOff val="24300"/>
            <a:lumOff val="-78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9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Orientamento universitario e professionale</a:t>
          </a:r>
          <a:endParaRPr lang="it-IT" sz="3100" kern="1200" dirty="0"/>
        </a:p>
      </dsp:txBody>
      <dsp:txXfrm>
        <a:off x="482357" y="3280400"/>
        <a:ext cx="7668205" cy="656011"/>
      </dsp:txXfrm>
    </dsp:sp>
    <dsp:sp modelId="{01EA288B-3689-4C96-88E0-DFDC45823B25}">
      <dsp:nvSpPr>
        <dsp:cNvPr id="0" name=""/>
        <dsp:cNvSpPr/>
      </dsp:nvSpPr>
      <dsp:spPr>
        <a:xfrm>
          <a:off x="72349" y="3198399"/>
          <a:ext cx="820014" cy="8200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2">
              <a:hueOff val="17584622"/>
              <a:satOff val="24300"/>
              <a:lumOff val="-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C04-1F31-4A0A-9F68-FBAD45736DA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BCF76-FE9A-479C-874E-DAF62A2520B1}">
      <dsp:nvSpPr>
        <dsp:cNvPr id="0" name=""/>
        <dsp:cNvSpPr/>
      </dsp:nvSpPr>
      <dsp:spPr>
        <a:xfrm>
          <a:off x="460128" y="312440"/>
          <a:ext cx="6757492" cy="625205"/>
        </a:xfrm>
        <a:prstGeom prst="rect">
          <a:avLst/>
        </a:prstGeom>
        <a:solidFill>
          <a:srgbClr val="52AC6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6040" rIns="66040" bIns="66040" numCol="1" spcCol="1270" anchor="ctr" anchorCtr="0">
          <a:noAutofit/>
        </a:bodyPr>
        <a:lstStyle/>
        <a:p>
          <a:pPr lvl="0" algn="ctr" defTabSz="11557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>
              <a:solidFill>
                <a:schemeClr val="accent4">
                  <a:lumMod val="75000"/>
                </a:schemeClr>
              </a:solidFill>
            </a:rPr>
            <a:t>Cinema – Teatro – Giornalino                            Musica -  Archeologia</a:t>
          </a:r>
          <a:endParaRPr lang="it-IT" sz="2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60128" y="312440"/>
        <a:ext cx="6757492" cy="625205"/>
      </dsp:txXfrm>
    </dsp:sp>
    <dsp:sp modelId="{1F74129E-5285-47DC-AB46-BEAD824B1F4B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FB7D3-2C89-448A-8572-B3A508C2166A}">
      <dsp:nvSpPr>
        <dsp:cNvPr id="0" name=""/>
        <dsp:cNvSpPr/>
      </dsp:nvSpPr>
      <dsp:spPr>
        <a:xfrm>
          <a:off x="818573" y="1250411"/>
          <a:ext cx="6399047" cy="625205"/>
        </a:xfrm>
        <a:prstGeom prst="rect">
          <a:avLst/>
        </a:prstGeom>
        <a:solidFill>
          <a:srgbClr val="88D09B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accent4">
                  <a:lumMod val="75000"/>
                </a:schemeClr>
              </a:solidFill>
            </a:rPr>
            <a:t>Giornata della Memoria</a:t>
          </a:r>
          <a:endParaRPr lang="it-IT" sz="2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818573" y="1250411"/>
        <a:ext cx="6399047" cy="625205"/>
      </dsp:txXfrm>
    </dsp:sp>
    <dsp:sp modelId="{5FCF96CA-5AB3-4E40-929E-0A2CFB1DAE0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81622"/>
              <a:satOff val="9148"/>
              <a:lumOff val="17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3FA2-DE51-4A94-883F-8CDAA6180384}">
      <dsp:nvSpPr>
        <dsp:cNvPr id="0" name=""/>
        <dsp:cNvSpPr/>
      </dsp:nvSpPr>
      <dsp:spPr>
        <a:xfrm>
          <a:off x="818573" y="2188382"/>
          <a:ext cx="6399047" cy="625205"/>
        </a:xfrm>
        <a:prstGeom prst="rect">
          <a:avLst/>
        </a:prstGeom>
        <a:solidFill>
          <a:srgbClr val="BFF3D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accent4">
                  <a:lumMod val="75000"/>
                </a:schemeClr>
              </a:solidFill>
            </a:rPr>
            <a:t>Ecologica-mente</a:t>
          </a:r>
          <a:endParaRPr lang="it-IT" sz="2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818573" y="2188382"/>
        <a:ext cx="6399047" cy="625205"/>
      </dsp:txXfrm>
    </dsp:sp>
    <dsp:sp modelId="{63BC0E66-2CAF-4122-92D2-6A1D749E0AF8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163243"/>
              <a:satOff val="18295"/>
              <a:lumOff val="35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7A659-445C-431D-A0A9-C16219FAC392}">
      <dsp:nvSpPr>
        <dsp:cNvPr id="0" name=""/>
        <dsp:cNvSpPr/>
      </dsp:nvSpPr>
      <dsp:spPr>
        <a:xfrm>
          <a:off x="460128" y="3126353"/>
          <a:ext cx="6757492" cy="625205"/>
        </a:xfrm>
        <a:prstGeom prst="rect">
          <a:avLst/>
        </a:prstGeom>
        <a:solidFill>
          <a:srgbClr val="E2FE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accent4">
                  <a:lumMod val="75000"/>
                </a:schemeClr>
              </a:solidFill>
            </a:rPr>
            <a:t>Legalità</a:t>
          </a:r>
          <a:endParaRPr lang="it-IT" sz="28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60128" y="3126353"/>
        <a:ext cx="6757492" cy="625205"/>
      </dsp:txXfrm>
    </dsp:sp>
    <dsp:sp modelId="{01082398-7A3F-436C-A1B5-F5E559429BF2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81622"/>
              <a:satOff val="9148"/>
              <a:lumOff val="17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6EFED-2B83-4009-A788-313B4C85E75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05BAD-828A-4C84-B33D-710F1E176A37}">
      <dsp:nvSpPr>
        <dsp:cNvPr id="0" name=""/>
        <dsp:cNvSpPr/>
      </dsp:nvSpPr>
      <dsp:spPr>
        <a:xfrm>
          <a:off x="564979" y="406400"/>
          <a:ext cx="6940673" cy="812800"/>
        </a:xfrm>
        <a:prstGeom prst="rect">
          <a:avLst/>
        </a:prstGeom>
        <a:solidFill>
          <a:srgbClr val="5E90A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Formazione sulla cultura della Sicurezza Certificazione INAIL</a:t>
          </a:r>
          <a:endParaRPr lang="it-IT" sz="2800" kern="1200" dirty="0"/>
        </a:p>
      </dsp:txBody>
      <dsp:txXfrm>
        <a:off x="564979" y="406400"/>
        <a:ext cx="6940673" cy="812800"/>
      </dsp:txXfrm>
    </dsp:sp>
    <dsp:sp modelId="{6F866D67-4AA1-486C-A424-CCB98E5F915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D110-57C4-4FD0-AAA0-EEE05DC94F53}">
      <dsp:nvSpPr>
        <dsp:cNvPr id="0" name=""/>
        <dsp:cNvSpPr/>
      </dsp:nvSpPr>
      <dsp:spPr>
        <a:xfrm>
          <a:off x="860432" y="1625599"/>
          <a:ext cx="6645220" cy="812800"/>
        </a:xfrm>
        <a:prstGeom prst="rect">
          <a:avLst/>
        </a:prstGeom>
        <a:solidFill>
          <a:srgbClr val="AECED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Educazione Stradale</a:t>
          </a:r>
          <a:endParaRPr lang="it-IT" sz="2800" kern="1200" dirty="0"/>
        </a:p>
      </dsp:txBody>
      <dsp:txXfrm>
        <a:off x="860432" y="1625599"/>
        <a:ext cx="6645220" cy="812800"/>
      </dsp:txXfrm>
    </dsp:sp>
    <dsp:sp modelId="{2312F8A7-45E7-4863-81A4-3F6F090D8EF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C4666-B5F4-42AC-B826-64FA5099FC1C}">
      <dsp:nvSpPr>
        <dsp:cNvPr id="0" name=""/>
        <dsp:cNvSpPr/>
      </dsp:nvSpPr>
      <dsp:spPr>
        <a:xfrm>
          <a:off x="564979" y="2844800"/>
          <a:ext cx="6940673" cy="812800"/>
        </a:xfrm>
        <a:prstGeom prst="rect">
          <a:avLst/>
        </a:prstGeom>
        <a:solidFill>
          <a:srgbClr val="8AF3F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Formazione Docenti               aggiornamento professionale – BES</a:t>
          </a:r>
          <a:endParaRPr lang="it-IT" sz="2800" kern="1200" dirty="0"/>
        </a:p>
      </dsp:txBody>
      <dsp:txXfrm>
        <a:off x="564979" y="2844800"/>
        <a:ext cx="6940673" cy="812800"/>
      </dsp:txXfrm>
    </dsp:sp>
    <dsp:sp modelId="{2D915B07-F072-45A6-84ED-8735985FEF1D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C9C5D-338A-4BC4-8669-E38B477A9F32}">
      <dsp:nvSpPr>
        <dsp:cNvPr id="0" name=""/>
        <dsp:cNvSpPr/>
      </dsp:nvSpPr>
      <dsp:spPr>
        <a:xfrm rot="10800000">
          <a:off x="1090598" y="515286"/>
          <a:ext cx="5534495" cy="35909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3D45-B47F-4CEA-A3E2-BA5D9CE93F97}">
      <dsp:nvSpPr>
        <dsp:cNvPr id="0" name=""/>
        <dsp:cNvSpPr/>
      </dsp:nvSpPr>
      <dsp:spPr>
        <a:xfrm>
          <a:off x="5064224" y="2017965"/>
          <a:ext cx="170817" cy="170817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4C93F-AC86-48B7-A85A-811554466A7E}">
      <dsp:nvSpPr>
        <dsp:cNvPr id="0" name=""/>
        <dsp:cNvSpPr/>
      </dsp:nvSpPr>
      <dsp:spPr>
        <a:xfrm>
          <a:off x="4272134" y="2017970"/>
          <a:ext cx="2394522" cy="53302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13" tIns="0" rIns="0" bIns="0" numCol="1" spcCol="1270" anchor="t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 smtClean="0"/>
            <a:t>                     ECDL, 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kern="1200" dirty="0" smtClean="0"/>
            <a:t>certificazioni lingue</a:t>
          </a:r>
          <a:endParaRPr lang="it-IT" sz="1800" kern="1200" dirty="0"/>
        </a:p>
      </dsp:txBody>
      <dsp:txXfrm>
        <a:off x="4272134" y="2017970"/>
        <a:ext cx="2394522" cy="533025"/>
      </dsp:txXfrm>
    </dsp:sp>
    <dsp:sp modelId="{D1A57B49-6827-45BD-8D16-F265484D776D}">
      <dsp:nvSpPr>
        <dsp:cNvPr id="0" name=""/>
        <dsp:cNvSpPr/>
      </dsp:nvSpPr>
      <dsp:spPr>
        <a:xfrm>
          <a:off x="3840088" y="2666036"/>
          <a:ext cx="220365" cy="220361"/>
        </a:xfrm>
        <a:prstGeom prst="ellipse">
          <a:avLst/>
        </a:prstGeom>
        <a:solidFill>
          <a:schemeClr val="accent4">
            <a:shade val="50000"/>
            <a:hueOff val="108829"/>
            <a:satOff val="12197"/>
            <a:lumOff val="23534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823E7-BFFD-4092-B8BC-2E07DDD2E0AC}">
      <dsp:nvSpPr>
        <dsp:cNvPr id="0" name=""/>
        <dsp:cNvSpPr/>
      </dsp:nvSpPr>
      <dsp:spPr>
        <a:xfrm>
          <a:off x="3912102" y="2954061"/>
          <a:ext cx="2549384" cy="4998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1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Olimpiadi di matematica, </a:t>
          </a:r>
          <a:r>
            <a:rPr lang="it-IT" sz="1800" kern="1200" dirty="0" err="1" smtClean="0"/>
            <a:t>certamen</a:t>
          </a:r>
          <a:endParaRPr lang="it-IT" sz="1800" kern="1200" dirty="0"/>
        </a:p>
      </dsp:txBody>
      <dsp:txXfrm>
        <a:off x="3912102" y="2954061"/>
        <a:ext cx="2549384" cy="499828"/>
      </dsp:txXfrm>
    </dsp:sp>
    <dsp:sp modelId="{DA9A8F44-8C1A-4B09-BD4B-3953D48370ED}">
      <dsp:nvSpPr>
        <dsp:cNvPr id="0" name=""/>
        <dsp:cNvSpPr/>
      </dsp:nvSpPr>
      <dsp:spPr>
        <a:xfrm>
          <a:off x="2255910" y="2954069"/>
          <a:ext cx="366673" cy="366673"/>
        </a:xfrm>
        <a:prstGeom prst="ellipse">
          <a:avLst/>
        </a:prstGeom>
        <a:solidFill>
          <a:schemeClr val="accent4">
            <a:shade val="50000"/>
            <a:hueOff val="108829"/>
            <a:satOff val="12197"/>
            <a:lumOff val="23534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2636ED-5C73-4851-9D6D-A213BB7A90AD}">
      <dsp:nvSpPr>
        <dsp:cNvPr id="0" name=""/>
        <dsp:cNvSpPr/>
      </dsp:nvSpPr>
      <dsp:spPr>
        <a:xfrm>
          <a:off x="2039882" y="3458125"/>
          <a:ext cx="2199402" cy="59918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2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Progetti culturali, </a:t>
          </a:r>
          <a:r>
            <a:rPr lang="it-IT" sz="1800" kern="1200" dirty="0" err="1" smtClean="0"/>
            <a:t>stages</a:t>
          </a:r>
          <a:r>
            <a:rPr lang="it-IT" sz="1800" kern="1200" dirty="0" smtClean="0"/>
            <a:t>, scambi</a:t>
          </a:r>
          <a:endParaRPr lang="it-IT" sz="1800" kern="1200" dirty="0"/>
        </a:p>
      </dsp:txBody>
      <dsp:txXfrm>
        <a:off x="2039882" y="3458125"/>
        <a:ext cx="2199402" cy="599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70592-E54C-4106-896E-ABFFD98955E5}">
      <dsp:nvSpPr>
        <dsp:cNvPr id="0" name=""/>
        <dsp:cNvSpPr/>
      </dsp:nvSpPr>
      <dsp:spPr>
        <a:xfrm>
          <a:off x="0" y="787126"/>
          <a:ext cx="2121355" cy="21213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FUNZIONALE DEI SERVIZI</a:t>
          </a:r>
          <a:endParaRPr lang="it-IT" sz="1800" kern="1200" dirty="0"/>
        </a:p>
      </dsp:txBody>
      <dsp:txXfrm>
        <a:off x="310665" y="1097797"/>
        <a:ext cx="1500025" cy="1500049"/>
      </dsp:txXfrm>
    </dsp:sp>
    <dsp:sp modelId="{C44A8E90-F626-4890-9B2F-C8EF4DFA1958}">
      <dsp:nvSpPr>
        <dsp:cNvPr id="0" name=""/>
        <dsp:cNvSpPr/>
      </dsp:nvSpPr>
      <dsp:spPr>
        <a:xfrm>
          <a:off x="1086168" y="2348066"/>
          <a:ext cx="2121355" cy="2121391"/>
        </a:xfrm>
        <a:prstGeom prst="ellipse">
          <a:avLst/>
        </a:prstGeom>
        <a:solidFill>
          <a:schemeClr val="accent4">
            <a:alpha val="50000"/>
            <a:hueOff val="-1991245"/>
            <a:satOff val="-2414"/>
            <a:lumOff val="-424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COMUNICAZIONE</a:t>
          </a:r>
          <a:endParaRPr lang="it-IT" sz="1500" kern="1200" dirty="0"/>
        </a:p>
      </dsp:txBody>
      <dsp:txXfrm>
        <a:off x="1396833" y="2658737"/>
        <a:ext cx="1500025" cy="1500049"/>
      </dsp:txXfrm>
    </dsp:sp>
    <dsp:sp modelId="{FD1EF55B-AB2D-40FF-A52F-E5E98CF863FA}">
      <dsp:nvSpPr>
        <dsp:cNvPr id="0" name=""/>
        <dsp:cNvSpPr/>
      </dsp:nvSpPr>
      <dsp:spPr>
        <a:xfrm>
          <a:off x="2173201" y="787126"/>
          <a:ext cx="2121355" cy="2121391"/>
        </a:xfrm>
        <a:prstGeom prst="ellipse">
          <a:avLst/>
        </a:prstGeom>
        <a:solidFill>
          <a:schemeClr val="accent4">
            <a:alpha val="50000"/>
            <a:hueOff val="-3982489"/>
            <a:satOff val="-4829"/>
            <a:lumOff val="-849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OFFERTA FORMATIVA</a:t>
          </a:r>
          <a:endParaRPr lang="it-IT" sz="1800" kern="1200" dirty="0"/>
        </a:p>
      </dsp:txBody>
      <dsp:txXfrm>
        <a:off x="2483866" y="1097797"/>
        <a:ext cx="1500025" cy="1500049"/>
      </dsp:txXfrm>
    </dsp:sp>
    <dsp:sp modelId="{014D2603-DA21-4B09-8A35-FF44B91E267F}">
      <dsp:nvSpPr>
        <dsp:cNvPr id="0" name=""/>
        <dsp:cNvSpPr/>
      </dsp:nvSpPr>
      <dsp:spPr>
        <a:xfrm>
          <a:off x="3259370" y="2348066"/>
          <a:ext cx="2121355" cy="2121391"/>
        </a:xfrm>
        <a:prstGeom prst="ellipse">
          <a:avLst/>
        </a:prstGeom>
        <a:solidFill>
          <a:schemeClr val="accent4">
            <a:alpha val="50000"/>
            <a:hueOff val="-5973734"/>
            <a:satOff val="-7243"/>
            <a:lumOff val="-1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INCLUSIONE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BES</a:t>
          </a:r>
          <a:endParaRPr lang="it-IT" sz="1800" kern="1200" dirty="0"/>
        </a:p>
      </dsp:txBody>
      <dsp:txXfrm>
        <a:off x="3570035" y="2658737"/>
        <a:ext cx="1500025" cy="1500049"/>
      </dsp:txXfrm>
    </dsp:sp>
    <dsp:sp modelId="{D3154E73-B1B4-426E-AA7D-A1CF07555988}">
      <dsp:nvSpPr>
        <dsp:cNvPr id="0" name=""/>
        <dsp:cNvSpPr/>
      </dsp:nvSpPr>
      <dsp:spPr>
        <a:xfrm>
          <a:off x="4346402" y="787126"/>
          <a:ext cx="2121355" cy="2121391"/>
        </a:xfrm>
        <a:prstGeom prst="ellipse">
          <a:avLst/>
        </a:prstGeom>
        <a:solidFill>
          <a:schemeClr val="accent4">
            <a:alpha val="50000"/>
            <a:hueOff val="-7964979"/>
            <a:satOff val="-9657"/>
            <a:lumOff val="-169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SUCCESSO FORMATIVO</a:t>
          </a:r>
          <a:endParaRPr lang="it-IT" sz="1800" kern="1200" dirty="0"/>
        </a:p>
      </dsp:txBody>
      <dsp:txXfrm>
        <a:off x="4657067" y="1097797"/>
        <a:ext cx="1500025" cy="1500049"/>
      </dsp:txXfrm>
    </dsp:sp>
    <dsp:sp modelId="{62008ACF-EF2B-4E3E-ABBD-ED37C78B9F97}">
      <dsp:nvSpPr>
        <dsp:cNvPr id="0" name=""/>
        <dsp:cNvSpPr/>
      </dsp:nvSpPr>
      <dsp:spPr>
        <a:xfrm>
          <a:off x="5432571" y="2348066"/>
          <a:ext cx="2121355" cy="2121391"/>
        </a:xfrm>
        <a:prstGeom prst="ellipse">
          <a:avLst/>
        </a:prstGeom>
        <a:solidFill>
          <a:schemeClr val="accent4">
            <a:alpha val="50000"/>
            <a:hueOff val="-9956223"/>
            <a:satOff val="-12072"/>
            <a:lumOff val="-2124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DIDATTICA</a:t>
          </a:r>
          <a:endParaRPr lang="it-IT" sz="1800" kern="1200" dirty="0"/>
        </a:p>
      </dsp:txBody>
      <dsp:txXfrm>
        <a:off x="5743236" y="2658737"/>
        <a:ext cx="1500025" cy="1500049"/>
      </dsp:txXfrm>
    </dsp:sp>
    <dsp:sp modelId="{BEEEBAB0-E4AD-4569-AC3E-AFF19E19153E}">
      <dsp:nvSpPr>
        <dsp:cNvPr id="0" name=""/>
        <dsp:cNvSpPr/>
      </dsp:nvSpPr>
      <dsp:spPr>
        <a:xfrm>
          <a:off x="6519604" y="787126"/>
          <a:ext cx="2121355" cy="2121391"/>
        </a:xfrm>
        <a:prstGeom prst="ellipse">
          <a:avLst/>
        </a:prstGeom>
        <a:solidFill>
          <a:schemeClr val="accent4">
            <a:alpha val="50000"/>
            <a:hueOff val="-11947468"/>
            <a:satOff val="-14486"/>
            <a:lumOff val="-254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ACCOGLIENZA </a:t>
          </a:r>
          <a:r>
            <a:rPr lang="it-IT" sz="1500" kern="1200" dirty="0" smtClean="0"/>
            <a:t>ORIENTAMENTO</a:t>
          </a:r>
          <a:endParaRPr lang="it-IT" sz="1500" kern="1200" dirty="0"/>
        </a:p>
      </dsp:txBody>
      <dsp:txXfrm>
        <a:off x="6830269" y="1097797"/>
        <a:ext cx="1500025" cy="1500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5ED2-097C-48EC-93E0-F9F342C0B3C2}">
      <dsp:nvSpPr>
        <dsp:cNvPr id="0" name=""/>
        <dsp:cNvSpPr/>
      </dsp:nvSpPr>
      <dsp:spPr>
        <a:xfrm>
          <a:off x="-5202163" y="-796813"/>
          <a:ext cx="6194871" cy="619487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59DC5-4E3C-4317-A81D-A8B3E5894016}">
      <dsp:nvSpPr>
        <dsp:cNvPr id="0" name=""/>
        <dsp:cNvSpPr/>
      </dsp:nvSpPr>
      <dsp:spPr>
        <a:xfrm>
          <a:off x="519765" y="353743"/>
          <a:ext cx="6689370" cy="707855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Centro Sportivo Scolastico</a:t>
          </a:r>
          <a:endParaRPr lang="it-IT" sz="2800" kern="1200" dirty="0"/>
        </a:p>
      </dsp:txBody>
      <dsp:txXfrm>
        <a:off x="519765" y="353743"/>
        <a:ext cx="6689370" cy="707855"/>
      </dsp:txXfrm>
    </dsp:sp>
    <dsp:sp modelId="{27D4CAAA-D51F-4FEC-B4E5-D652B9FAA422}">
      <dsp:nvSpPr>
        <dsp:cNvPr id="0" name=""/>
        <dsp:cNvSpPr/>
      </dsp:nvSpPr>
      <dsp:spPr>
        <a:xfrm>
          <a:off x="77356" y="265261"/>
          <a:ext cx="884819" cy="8848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CA9C7-A126-483F-82AB-944D3A7B83A7}">
      <dsp:nvSpPr>
        <dsp:cNvPr id="0" name=""/>
        <dsp:cNvSpPr/>
      </dsp:nvSpPr>
      <dsp:spPr>
        <a:xfrm>
          <a:off x="925595" y="1415710"/>
          <a:ext cx="6283540" cy="707855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Biblioteca</a:t>
          </a:r>
          <a:endParaRPr lang="it-IT" sz="2800" kern="1200" dirty="0"/>
        </a:p>
      </dsp:txBody>
      <dsp:txXfrm>
        <a:off x="925595" y="1415710"/>
        <a:ext cx="6283540" cy="707855"/>
      </dsp:txXfrm>
    </dsp:sp>
    <dsp:sp modelId="{907142B4-5958-46B1-9285-EE23C6BF9883}">
      <dsp:nvSpPr>
        <dsp:cNvPr id="0" name=""/>
        <dsp:cNvSpPr/>
      </dsp:nvSpPr>
      <dsp:spPr>
        <a:xfrm>
          <a:off x="483186" y="1327228"/>
          <a:ext cx="884819" cy="88481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6CA1F-57BB-4AB7-B51D-E778C5731C6E}">
      <dsp:nvSpPr>
        <dsp:cNvPr id="0" name=""/>
        <dsp:cNvSpPr/>
      </dsp:nvSpPr>
      <dsp:spPr>
        <a:xfrm>
          <a:off x="925595" y="2477677"/>
          <a:ext cx="6283540" cy="707855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Vivere e Conoscere Il Territorio</a:t>
          </a:r>
          <a:endParaRPr lang="it-IT" sz="2800" kern="1200" dirty="0"/>
        </a:p>
      </dsp:txBody>
      <dsp:txXfrm>
        <a:off x="925595" y="2477677"/>
        <a:ext cx="6283540" cy="707855"/>
      </dsp:txXfrm>
    </dsp:sp>
    <dsp:sp modelId="{65489680-AFC4-4593-BE0F-F6D4D3F19BB2}">
      <dsp:nvSpPr>
        <dsp:cNvPr id="0" name=""/>
        <dsp:cNvSpPr/>
      </dsp:nvSpPr>
      <dsp:spPr>
        <a:xfrm>
          <a:off x="483186" y="2389195"/>
          <a:ext cx="884819" cy="884819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A4552-ED96-4933-BB5A-B92E71770A48}">
      <dsp:nvSpPr>
        <dsp:cNvPr id="0" name=""/>
        <dsp:cNvSpPr/>
      </dsp:nvSpPr>
      <dsp:spPr>
        <a:xfrm>
          <a:off x="519765" y="3539644"/>
          <a:ext cx="6689370" cy="707855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86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Visite d’istruzione</a:t>
          </a:r>
          <a:endParaRPr lang="it-IT" sz="2800" kern="1200" dirty="0"/>
        </a:p>
      </dsp:txBody>
      <dsp:txXfrm>
        <a:off x="519765" y="3539644"/>
        <a:ext cx="6689370" cy="707855"/>
      </dsp:txXfrm>
    </dsp:sp>
    <dsp:sp modelId="{6229088E-4B1E-440B-B351-4A4C17CF93EE}">
      <dsp:nvSpPr>
        <dsp:cNvPr id="0" name=""/>
        <dsp:cNvSpPr/>
      </dsp:nvSpPr>
      <dsp:spPr>
        <a:xfrm>
          <a:off x="77356" y="3451163"/>
          <a:ext cx="884819" cy="884819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568B-A7F9-4EA7-9740-9A6562D8A71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B251-2912-4BA9-B43A-9C55EA7F4422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bg1"/>
              </a:solidFill>
            </a:rPr>
            <a:t>Sito:   www.liceocrespi.it</a:t>
          </a:r>
          <a:endParaRPr lang="it-IT" sz="2800" kern="1200" dirty="0"/>
        </a:p>
      </dsp:txBody>
      <dsp:txXfrm>
        <a:off x="460128" y="312440"/>
        <a:ext cx="5580684" cy="625205"/>
      </dsp:txXfrm>
    </dsp:sp>
    <dsp:sp modelId="{EE35D499-88CA-47A5-B94D-E98D38C5B301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A0EA5-1FF1-4C74-99ED-413723A0D1AE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bg1"/>
              </a:solidFill>
            </a:rPr>
            <a:t>e-mail:   lccrespi@tin.it</a:t>
          </a:r>
          <a:endParaRPr lang="it-IT" sz="2800" kern="1200" dirty="0"/>
        </a:p>
      </dsp:txBody>
      <dsp:txXfrm>
        <a:off x="818573" y="1250411"/>
        <a:ext cx="5222240" cy="625205"/>
      </dsp:txXfrm>
    </dsp:sp>
    <dsp:sp modelId="{7F716CF4-924A-42D4-B978-B8C490EBF31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80A5C-BF25-4C3B-BDBA-C356E33D4456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e-mail: preside@liceocrespi.it</a:t>
          </a:r>
          <a:endParaRPr lang="it-IT" sz="2800" kern="1200" dirty="0"/>
        </a:p>
      </dsp:txBody>
      <dsp:txXfrm>
        <a:off x="818573" y="2188382"/>
        <a:ext cx="5222240" cy="625205"/>
      </dsp:txXfrm>
    </dsp:sp>
    <dsp:sp modelId="{C650D584-BAA5-470C-852E-A790B76046F1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4CD14-7BC7-4279-966F-532B6437D425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Agenda – Archivio – Comunicazioni Contatti - Orario</a:t>
          </a:r>
          <a:endParaRPr lang="it-IT" sz="2400" kern="1200" dirty="0"/>
        </a:p>
      </dsp:txBody>
      <dsp:txXfrm>
        <a:off x="460128" y="3126353"/>
        <a:ext cx="5580684" cy="625205"/>
      </dsp:txXfrm>
    </dsp:sp>
    <dsp:sp modelId="{5B6C6DE6-2C7F-4B6B-9882-A2395FF3E4EB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C247-E055-4A6C-A89B-2F9EEC276D92}">
      <dsp:nvSpPr>
        <dsp:cNvPr id="0" name=""/>
        <dsp:cNvSpPr/>
      </dsp:nvSpPr>
      <dsp:spPr>
        <a:xfrm>
          <a:off x="-5040518" y="-772239"/>
          <a:ext cx="6002849" cy="6002849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85253-8705-4564-B7BD-9CA82F5D20EC}">
      <dsp:nvSpPr>
        <dsp:cNvPr id="0" name=""/>
        <dsp:cNvSpPr/>
      </dsp:nvSpPr>
      <dsp:spPr>
        <a:xfrm>
          <a:off x="420980" y="278558"/>
          <a:ext cx="6646396" cy="55747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5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Coordinatori</a:t>
          </a:r>
          <a:endParaRPr lang="it-IT" sz="2900" kern="1200" dirty="0"/>
        </a:p>
      </dsp:txBody>
      <dsp:txXfrm>
        <a:off x="420980" y="278558"/>
        <a:ext cx="6646396" cy="557474"/>
      </dsp:txXfrm>
    </dsp:sp>
    <dsp:sp modelId="{2D4D5611-DDA9-426E-923C-1EC6533D3645}">
      <dsp:nvSpPr>
        <dsp:cNvPr id="0" name=""/>
        <dsp:cNvSpPr/>
      </dsp:nvSpPr>
      <dsp:spPr>
        <a:xfrm>
          <a:off x="72558" y="208874"/>
          <a:ext cx="696843" cy="6968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01278-D4EC-441A-B8BD-37ED89C81A19}">
      <dsp:nvSpPr>
        <dsp:cNvPr id="0" name=""/>
        <dsp:cNvSpPr/>
      </dsp:nvSpPr>
      <dsp:spPr>
        <a:xfrm>
          <a:off x="820450" y="1114503"/>
          <a:ext cx="6246926" cy="55747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5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Norme</a:t>
          </a:r>
          <a:endParaRPr lang="it-IT" sz="2900" kern="1200" dirty="0"/>
        </a:p>
      </dsp:txBody>
      <dsp:txXfrm>
        <a:off x="820450" y="1114503"/>
        <a:ext cx="6246926" cy="557474"/>
      </dsp:txXfrm>
    </dsp:sp>
    <dsp:sp modelId="{8C11D725-87BD-45C5-8CAC-61710F76FE36}">
      <dsp:nvSpPr>
        <dsp:cNvPr id="0" name=""/>
        <dsp:cNvSpPr/>
      </dsp:nvSpPr>
      <dsp:spPr>
        <a:xfrm>
          <a:off x="472028" y="1044819"/>
          <a:ext cx="696843" cy="696843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2E2D9-EF78-4FAB-B810-8EAFA50AB55C}">
      <dsp:nvSpPr>
        <dsp:cNvPr id="0" name=""/>
        <dsp:cNvSpPr/>
      </dsp:nvSpPr>
      <dsp:spPr>
        <a:xfrm>
          <a:off x="943055" y="1950447"/>
          <a:ext cx="6124321" cy="55747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5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Valutazione</a:t>
          </a:r>
          <a:endParaRPr lang="it-IT" sz="2900" kern="1200" dirty="0"/>
        </a:p>
      </dsp:txBody>
      <dsp:txXfrm>
        <a:off x="943055" y="1950447"/>
        <a:ext cx="6124321" cy="557474"/>
      </dsp:txXfrm>
    </dsp:sp>
    <dsp:sp modelId="{3D75339F-C727-4B16-A0A5-93A22EFDFEDA}">
      <dsp:nvSpPr>
        <dsp:cNvPr id="0" name=""/>
        <dsp:cNvSpPr/>
      </dsp:nvSpPr>
      <dsp:spPr>
        <a:xfrm>
          <a:off x="594633" y="1880763"/>
          <a:ext cx="696843" cy="6968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10D8C-E83D-42FC-AAFB-CE54ED91EE4F}">
      <dsp:nvSpPr>
        <dsp:cNvPr id="0" name=""/>
        <dsp:cNvSpPr/>
      </dsp:nvSpPr>
      <dsp:spPr>
        <a:xfrm>
          <a:off x="820450" y="2786392"/>
          <a:ext cx="6246926" cy="55747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Didattica ICT – Multimediale e digitale</a:t>
          </a:r>
          <a:endParaRPr lang="it-IT" sz="2900" kern="1200" dirty="0"/>
        </a:p>
      </dsp:txBody>
      <dsp:txXfrm>
        <a:off x="820450" y="2786392"/>
        <a:ext cx="6246926" cy="557474"/>
      </dsp:txXfrm>
    </dsp:sp>
    <dsp:sp modelId="{97A640AB-763D-468F-94F1-70A0E446FD83}">
      <dsp:nvSpPr>
        <dsp:cNvPr id="0" name=""/>
        <dsp:cNvSpPr/>
      </dsp:nvSpPr>
      <dsp:spPr>
        <a:xfrm>
          <a:off x="472028" y="2716707"/>
          <a:ext cx="696843" cy="6968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2402F-F3D2-44A9-905A-1B150BA4EED1}">
      <dsp:nvSpPr>
        <dsp:cNvPr id="0" name=""/>
        <dsp:cNvSpPr/>
      </dsp:nvSpPr>
      <dsp:spPr>
        <a:xfrm>
          <a:off x="420980" y="3622336"/>
          <a:ext cx="6646396" cy="55747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5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ESABAC</a:t>
          </a:r>
          <a:endParaRPr lang="it-IT" sz="2900" kern="1200" dirty="0"/>
        </a:p>
      </dsp:txBody>
      <dsp:txXfrm>
        <a:off x="420980" y="3622336"/>
        <a:ext cx="6646396" cy="557474"/>
      </dsp:txXfrm>
    </dsp:sp>
    <dsp:sp modelId="{71C7C57D-7DE4-40BC-825B-ABE676BDE205}">
      <dsp:nvSpPr>
        <dsp:cNvPr id="0" name=""/>
        <dsp:cNvSpPr/>
      </dsp:nvSpPr>
      <dsp:spPr>
        <a:xfrm>
          <a:off x="72558" y="3552652"/>
          <a:ext cx="696843" cy="696843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29EF-657C-44B2-8F08-689681AFD864}">
      <dsp:nvSpPr>
        <dsp:cNvPr id="0" name=""/>
        <dsp:cNvSpPr/>
      </dsp:nvSpPr>
      <dsp:spPr>
        <a:xfrm>
          <a:off x="-5057722" y="-774855"/>
          <a:ext cx="6023286" cy="6023286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9C7B7-CC86-4D37-90CD-B0C1895CE324}">
      <dsp:nvSpPr>
        <dsp:cNvPr id="0" name=""/>
        <dsp:cNvSpPr/>
      </dsp:nvSpPr>
      <dsp:spPr>
        <a:xfrm>
          <a:off x="422385" y="279509"/>
          <a:ext cx="7220815" cy="5593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05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Scambi e </a:t>
          </a:r>
          <a:r>
            <a:rPr lang="it-IT" sz="2800" kern="1200" dirty="0" err="1" smtClean="0"/>
            <a:t>Stages</a:t>
          </a:r>
          <a:endParaRPr lang="it-IT" sz="2800" kern="1200" dirty="0"/>
        </a:p>
      </dsp:txBody>
      <dsp:txXfrm>
        <a:off x="422385" y="279509"/>
        <a:ext cx="7220815" cy="559375"/>
      </dsp:txXfrm>
    </dsp:sp>
    <dsp:sp modelId="{5389EE07-7DBB-45DF-9000-D9DC8B1289F4}">
      <dsp:nvSpPr>
        <dsp:cNvPr id="0" name=""/>
        <dsp:cNvSpPr/>
      </dsp:nvSpPr>
      <dsp:spPr>
        <a:xfrm>
          <a:off x="72775" y="209587"/>
          <a:ext cx="699219" cy="6992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3DF3B-5CBB-4C57-8933-BC60143775AE}">
      <dsp:nvSpPr>
        <dsp:cNvPr id="0" name=""/>
        <dsp:cNvSpPr/>
      </dsp:nvSpPr>
      <dsp:spPr>
        <a:xfrm>
          <a:off x="823217" y="1118304"/>
          <a:ext cx="6819982" cy="559375"/>
        </a:xfrm>
        <a:prstGeom prst="rect">
          <a:avLst/>
        </a:prstGeom>
        <a:solidFill>
          <a:schemeClr val="accent3">
            <a:hueOff val="-1197506"/>
            <a:satOff val="5345"/>
            <a:lumOff val="6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0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000" kern="1200" dirty="0" smtClean="0"/>
            <a:t>CLIL – Conversatore al Liceo Classico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e Liceo delle Scienze Umane</a:t>
          </a:r>
          <a:endParaRPr lang="it-IT" sz="2000" kern="1200" dirty="0"/>
        </a:p>
      </dsp:txBody>
      <dsp:txXfrm>
        <a:off x="823217" y="1118304"/>
        <a:ext cx="6819982" cy="559375"/>
      </dsp:txXfrm>
    </dsp:sp>
    <dsp:sp modelId="{CB773F1C-A4E2-4CBE-A700-EC7318F6E723}">
      <dsp:nvSpPr>
        <dsp:cNvPr id="0" name=""/>
        <dsp:cNvSpPr/>
      </dsp:nvSpPr>
      <dsp:spPr>
        <a:xfrm>
          <a:off x="473607" y="1048382"/>
          <a:ext cx="699219" cy="699219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-1197506"/>
              <a:satOff val="5345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8E8C2-EB06-4ED0-8BF0-DFBD2481F74B}">
      <dsp:nvSpPr>
        <dsp:cNvPr id="0" name=""/>
        <dsp:cNvSpPr/>
      </dsp:nvSpPr>
      <dsp:spPr>
        <a:xfrm>
          <a:off x="946241" y="1957100"/>
          <a:ext cx="6696959" cy="559375"/>
        </a:xfrm>
        <a:prstGeom prst="rect">
          <a:avLst/>
        </a:prstGeom>
        <a:solidFill>
          <a:schemeClr val="accent3">
            <a:hueOff val="-2395011"/>
            <a:satOff val="10689"/>
            <a:lumOff val="1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05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Corsi Lingue Orientali</a:t>
          </a:r>
          <a:endParaRPr lang="it-IT" sz="2800" kern="1200" dirty="0"/>
        </a:p>
      </dsp:txBody>
      <dsp:txXfrm>
        <a:off x="946241" y="1957100"/>
        <a:ext cx="6696959" cy="559375"/>
      </dsp:txXfrm>
    </dsp:sp>
    <dsp:sp modelId="{37E457A3-9712-440B-AC7D-1166706AFF84}">
      <dsp:nvSpPr>
        <dsp:cNvPr id="0" name=""/>
        <dsp:cNvSpPr/>
      </dsp:nvSpPr>
      <dsp:spPr>
        <a:xfrm>
          <a:off x="596631" y="1887178"/>
          <a:ext cx="699219" cy="6992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3">
              <a:hueOff val="-2395011"/>
              <a:satOff val="10689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70C75-07FA-4E2F-A361-880A50377E72}">
      <dsp:nvSpPr>
        <dsp:cNvPr id="0" name=""/>
        <dsp:cNvSpPr/>
      </dsp:nvSpPr>
      <dsp:spPr>
        <a:xfrm>
          <a:off x="823217" y="2795895"/>
          <a:ext cx="6819982" cy="559375"/>
        </a:xfrm>
        <a:prstGeom prst="rect">
          <a:avLst/>
        </a:prstGeom>
        <a:solidFill>
          <a:schemeClr val="accent3">
            <a:hueOff val="-3592517"/>
            <a:satOff val="16034"/>
            <a:lumOff val="19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05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Sportello Internazionalizzazione</a:t>
          </a:r>
          <a:endParaRPr lang="it-IT" sz="2800" kern="1200" dirty="0"/>
        </a:p>
      </dsp:txBody>
      <dsp:txXfrm>
        <a:off x="823217" y="2795895"/>
        <a:ext cx="6819982" cy="559375"/>
      </dsp:txXfrm>
    </dsp:sp>
    <dsp:sp modelId="{08C009BB-5A77-4CEE-ACD7-100549D12773}">
      <dsp:nvSpPr>
        <dsp:cNvPr id="0" name=""/>
        <dsp:cNvSpPr/>
      </dsp:nvSpPr>
      <dsp:spPr>
        <a:xfrm>
          <a:off x="473607" y="2725973"/>
          <a:ext cx="699219" cy="699219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-3592517"/>
              <a:satOff val="16034"/>
              <a:lumOff val="19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4DC4C-9722-4601-8FB2-708ABDFDD5DC}">
      <dsp:nvSpPr>
        <dsp:cNvPr id="0" name=""/>
        <dsp:cNvSpPr/>
      </dsp:nvSpPr>
      <dsp:spPr>
        <a:xfrm>
          <a:off x="484040" y="3646337"/>
          <a:ext cx="7220815" cy="559375"/>
        </a:xfrm>
        <a:prstGeom prst="rect">
          <a:avLst/>
        </a:prstGeom>
        <a:solidFill>
          <a:schemeClr val="accent3">
            <a:hueOff val="-4790023"/>
            <a:satOff val="21379"/>
            <a:lumOff val="2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05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eTwinning</a:t>
          </a:r>
          <a:endParaRPr lang="it-IT" sz="2800" kern="1200" dirty="0"/>
        </a:p>
      </dsp:txBody>
      <dsp:txXfrm>
        <a:off x="484040" y="3646337"/>
        <a:ext cx="7220815" cy="559375"/>
      </dsp:txXfrm>
    </dsp:sp>
    <dsp:sp modelId="{DC24EF25-832D-4FE1-AC97-86BA3D3D4326}">
      <dsp:nvSpPr>
        <dsp:cNvPr id="0" name=""/>
        <dsp:cNvSpPr/>
      </dsp:nvSpPr>
      <dsp:spPr>
        <a:xfrm>
          <a:off x="72775" y="3564769"/>
          <a:ext cx="699219" cy="699219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3">
              <a:hueOff val="-4790023"/>
              <a:satOff val="21379"/>
              <a:lumOff val="2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03A05-CC08-4DB4-9104-5D2E587CB26B}">
      <dsp:nvSpPr>
        <dsp:cNvPr id="0" name=""/>
        <dsp:cNvSpPr/>
      </dsp:nvSpPr>
      <dsp:spPr>
        <a:xfrm>
          <a:off x="-4686832" y="-718470"/>
          <a:ext cx="5582696" cy="5582696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587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63EE4-512D-4544-9279-0B727B5277C7}">
      <dsp:nvSpPr>
        <dsp:cNvPr id="0" name=""/>
        <dsp:cNvSpPr/>
      </dsp:nvSpPr>
      <dsp:spPr>
        <a:xfrm>
          <a:off x="469204" y="318725"/>
          <a:ext cx="6819134" cy="637783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Sostegno – Recupero – Sportello</a:t>
          </a:r>
          <a:endParaRPr lang="it-IT" sz="2800" kern="1200" dirty="0"/>
        </a:p>
      </dsp:txBody>
      <dsp:txXfrm>
        <a:off x="469204" y="318725"/>
        <a:ext cx="6819134" cy="637783"/>
      </dsp:txXfrm>
    </dsp:sp>
    <dsp:sp modelId="{070DF844-3189-4738-9953-16B1007E4258}">
      <dsp:nvSpPr>
        <dsp:cNvPr id="0" name=""/>
        <dsp:cNvSpPr/>
      </dsp:nvSpPr>
      <dsp:spPr>
        <a:xfrm>
          <a:off x="70589" y="239002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77D26-BAF5-4113-83C1-A1A689157CEA}">
      <dsp:nvSpPr>
        <dsp:cNvPr id="0" name=""/>
        <dsp:cNvSpPr/>
      </dsp:nvSpPr>
      <dsp:spPr>
        <a:xfrm>
          <a:off x="834859" y="1275566"/>
          <a:ext cx="6453478" cy="637783"/>
        </a:xfrm>
        <a:prstGeom prst="rect">
          <a:avLst/>
        </a:prstGeom>
        <a:solidFill>
          <a:schemeClr val="accent4">
            <a:shade val="50000"/>
            <a:hueOff val="81622"/>
            <a:satOff val="9148"/>
            <a:lumOff val="176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Certificazioni Linguistiche</a:t>
          </a:r>
          <a:endParaRPr lang="it-IT" sz="2800" kern="1200" dirty="0"/>
        </a:p>
      </dsp:txBody>
      <dsp:txXfrm>
        <a:off x="834859" y="1275566"/>
        <a:ext cx="6453478" cy="637783"/>
      </dsp:txXfrm>
    </dsp:sp>
    <dsp:sp modelId="{F2C55206-49D0-4BCB-AE4C-7D5D096AD71B}">
      <dsp:nvSpPr>
        <dsp:cNvPr id="0" name=""/>
        <dsp:cNvSpPr/>
      </dsp:nvSpPr>
      <dsp:spPr>
        <a:xfrm>
          <a:off x="436245" y="1195843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81622"/>
              <a:satOff val="9148"/>
              <a:lumOff val="17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A28CE-D14D-441C-A80D-FE336EBD4C56}">
      <dsp:nvSpPr>
        <dsp:cNvPr id="0" name=""/>
        <dsp:cNvSpPr/>
      </dsp:nvSpPr>
      <dsp:spPr>
        <a:xfrm>
          <a:off x="834859" y="2232406"/>
          <a:ext cx="6453478" cy="637783"/>
        </a:xfrm>
        <a:prstGeom prst="rect">
          <a:avLst/>
        </a:prstGeom>
        <a:solidFill>
          <a:schemeClr val="accent4">
            <a:shade val="50000"/>
            <a:hueOff val="163243"/>
            <a:satOff val="18295"/>
            <a:lumOff val="353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Certamina</a:t>
          </a:r>
          <a:r>
            <a:rPr lang="it-IT" sz="2800" kern="1200" dirty="0" smtClean="0"/>
            <a:t> Lingue Classiche</a:t>
          </a:r>
          <a:endParaRPr lang="it-IT" sz="2800" kern="1200" dirty="0"/>
        </a:p>
      </dsp:txBody>
      <dsp:txXfrm>
        <a:off x="834859" y="2232406"/>
        <a:ext cx="6453478" cy="637783"/>
      </dsp:txXfrm>
    </dsp:sp>
    <dsp:sp modelId="{F313B533-6CBE-4973-B149-749956967779}">
      <dsp:nvSpPr>
        <dsp:cNvPr id="0" name=""/>
        <dsp:cNvSpPr/>
      </dsp:nvSpPr>
      <dsp:spPr>
        <a:xfrm>
          <a:off x="436245" y="2152683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163243"/>
              <a:satOff val="18295"/>
              <a:lumOff val="35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716FD-BD41-4894-A0AF-F20C93445272}">
      <dsp:nvSpPr>
        <dsp:cNvPr id="0" name=""/>
        <dsp:cNvSpPr/>
      </dsp:nvSpPr>
      <dsp:spPr>
        <a:xfrm>
          <a:off x="525681" y="3174724"/>
          <a:ext cx="6819134" cy="637783"/>
        </a:xfrm>
        <a:prstGeom prst="rect">
          <a:avLst/>
        </a:prstGeom>
        <a:solidFill>
          <a:schemeClr val="accent4">
            <a:shade val="50000"/>
            <a:hueOff val="81622"/>
            <a:satOff val="9148"/>
            <a:lumOff val="176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200" kern="1200" dirty="0" smtClean="0"/>
            <a:t>ECDL – Olimpiadi di Matematica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2200" kern="1200" dirty="0" smtClean="0"/>
            <a:t>Matematica senza frontiere</a:t>
          </a:r>
          <a:endParaRPr lang="it-IT" sz="2200" kern="1200" dirty="0"/>
        </a:p>
      </dsp:txBody>
      <dsp:txXfrm>
        <a:off x="525681" y="3174724"/>
        <a:ext cx="6819134" cy="637783"/>
      </dsp:txXfrm>
    </dsp:sp>
    <dsp:sp modelId="{5CE8145B-FD52-45CD-BBC8-32308919B363}">
      <dsp:nvSpPr>
        <dsp:cNvPr id="0" name=""/>
        <dsp:cNvSpPr/>
      </dsp:nvSpPr>
      <dsp:spPr>
        <a:xfrm>
          <a:off x="70589" y="3109524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4">
              <a:shade val="50000"/>
              <a:hueOff val="81622"/>
              <a:satOff val="9148"/>
              <a:lumOff val="17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5142B-6B9C-4DB2-B573-4566276D6D3D}">
      <dsp:nvSpPr>
        <dsp:cNvPr id="0" name=""/>
        <dsp:cNvSpPr/>
      </dsp:nvSpPr>
      <dsp:spPr>
        <a:xfrm>
          <a:off x="-4686832" y="-718470"/>
          <a:ext cx="5582696" cy="5582696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E8EED-DF80-4E0B-A4E5-7ED5A41E4ED1}">
      <dsp:nvSpPr>
        <dsp:cNvPr id="0" name=""/>
        <dsp:cNvSpPr/>
      </dsp:nvSpPr>
      <dsp:spPr>
        <a:xfrm>
          <a:off x="469204" y="318725"/>
          <a:ext cx="7126366" cy="63778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CIC: Spazio di ascolto psicologico</a:t>
          </a:r>
          <a:endParaRPr lang="it-IT" sz="2800" kern="1200" dirty="0"/>
        </a:p>
      </dsp:txBody>
      <dsp:txXfrm>
        <a:off x="469204" y="318725"/>
        <a:ext cx="7126366" cy="637783"/>
      </dsp:txXfrm>
    </dsp:sp>
    <dsp:sp modelId="{E7068BD2-FE6F-4192-9190-8C7CE3165E1C}">
      <dsp:nvSpPr>
        <dsp:cNvPr id="0" name=""/>
        <dsp:cNvSpPr/>
      </dsp:nvSpPr>
      <dsp:spPr>
        <a:xfrm>
          <a:off x="70589" y="239002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184B0-151D-4B1F-BCB3-0D62E40146F3}">
      <dsp:nvSpPr>
        <dsp:cNvPr id="0" name=""/>
        <dsp:cNvSpPr/>
      </dsp:nvSpPr>
      <dsp:spPr>
        <a:xfrm>
          <a:off x="834859" y="1275566"/>
          <a:ext cx="6760710" cy="63778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Progetto Volontariato - Tutoring</a:t>
          </a:r>
          <a:endParaRPr lang="it-IT" sz="2800" kern="1200" dirty="0"/>
        </a:p>
      </dsp:txBody>
      <dsp:txXfrm>
        <a:off x="834859" y="1275566"/>
        <a:ext cx="6760710" cy="637783"/>
      </dsp:txXfrm>
    </dsp:sp>
    <dsp:sp modelId="{3917F76C-2AC9-47E5-9EDE-2CD3DAAA33BD}">
      <dsp:nvSpPr>
        <dsp:cNvPr id="0" name=""/>
        <dsp:cNvSpPr/>
      </dsp:nvSpPr>
      <dsp:spPr>
        <a:xfrm>
          <a:off x="436245" y="1195843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6509D-CEC7-4D7C-ACAD-192C05259326}">
      <dsp:nvSpPr>
        <dsp:cNvPr id="0" name=""/>
        <dsp:cNvSpPr/>
      </dsp:nvSpPr>
      <dsp:spPr>
        <a:xfrm>
          <a:off x="834859" y="2232406"/>
          <a:ext cx="6760710" cy="63778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Progetto Prevenzione Dipendenze</a:t>
          </a:r>
          <a:endParaRPr lang="it-IT" sz="2800" kern="1200" dirty="0"/>
        </a:p>
      </dsp:txBody>
      <dsp:txXfrm>
        <a:off x="834859" y="2232406"/>
        <a:ext cx="6760710" cy="637783"/>
      </dsp:txXfrm>
    </dsp:sp>
    <dsp:sp modelId="{480FE414-03E8-4663-BFC4-67A33B94BD89}">
      <dsp:nvSpPr>
        <dsp:cNvPr id="0" name=""/>
        <dsp:cNvSpPr/>
      </dsp:nvSpPr>
      <dsp:spPr>
        <a:xfrm>
          <a:off x="436245" y="2152683"/>
          <a:ext cx="797228" cy="7972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8B759-713E-40FE-964D-88D6591B8F92}">
      <dsp:nvSpPr>
        <dsp:cNvPr id="0" name=""/>
        <dsp:cNvSpPr/>
      </dsp:nvSpPr>
      <dsp:spPr>
        <a:xfrm>
          <a:off x="469204" y="3189247"/>
          <a:ext cx="7126366" cy="63778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4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Mi impegno per… </a:t>
          </a:r>
          <a:r>
            <a:rPr lang="it-IT" sz="2800" i="1" kern="1200" dirty="0" smtClean="0"/>
            <a:t>non solo accoglienza</a:t>
          </a:r>
          <a:endParaRPr lang="it-IT" sz="2800" i="1" kern="1200" dirty="0"/>
        </a:p>
      </dsp:txBody>
      <dsp:txXfrm>
        <a:off x="469204" y="3189247"/>
        <a:ext cx="7126366" cy="637783"/>
      </dsp:txXfrm>
    </dsp:sp>
    <dsp:sp modelId="{018945A5-36A7-49D8-AC70-4C0DDF545B51}">
      <dsp:nvSpPr>
        <dsp:cNvPr id="0" name=""/>
        <dsp:cNvSpPr/>
      </dsp:nvSpPr>
      <dsp:spPr>
        <a:xfrm>
          <a:off x="70589" y="3109524"/>
          <a:ext cx="797228" cy="797228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elli interconnessi"/>
  <dgm:desc val="Mostra idee o concetti sovrapposti o interconnessi. Le prime sette righe di testo di livello 1 corrispondono a un cerchio. Il testo non utilizzato non viene visualizzato, ma rimane disponibile se si cambia layout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90A36-DFF6-4269-8A8E-E5F8267542F9}" type="datetimeFigureOut">
              <a:rPr lang="it-IT" smtClean="0"/>
              <a:t>17/11/2013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9839-B840-4DC0-89A2-DABEE9B02C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90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99839-B840-4DC0-89A2-DABEE9B02C1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0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10A7B-3E87-4D1F-805E-F4BA325BD52F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B895901-0139-4D2B-8AD3-FA78751B6B8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9DFA4-8C8E-4A9F-8B8F-FCDC674FBCCC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3D083-B138-42E6-8ECB-FD442373328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4B8FB-1359-410A-8D23-E628140DB5D0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31C2C-4DBD-4EE7-B892-E301E1AE8F3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7DEB-8101-4CC6-B5EF-09B1EB7787C2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BA223-21E7-416D-99AE-A95335C27CC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46E86-6FD4-493F-BB73-5424E69B9295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C5CA52-A1C4-4CCF-BABB-316340DF6E2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3C8AA-B28F-45F1-BC02-5316B9D8DF9F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0A66-332A-44F4-AA9A-C7BEDDE508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E3F3D-2029-4630-B846-8E48E6816FC9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0A570-9026-4B30-A883-DEE63E5818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9DC89-2324-47BB-BDC2-2FB276B65883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CACF7-E11F-46FF-9CA7-4D1AAC89BE2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69EE8-B6BF-458D-AD6E-8374D43CCDCA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BD0058-B3A5-48B7-B658-97D523F9374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8F66AF4-CBF8-4E97-AD3E-667744ECAC72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AE364C6-B3FB-43AF-B306-9DB88B2A3A9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BD583-39C3-472C-B40E-D67C06B07766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6E8E0-0E84-4695-9466-4BC54862455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EF017E3-7BB9-4616-9E8A-164552ECEE5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87FBDD-8466-4FDD-B299-C507EAF58826}" type="datetimeFigureOut">
              <a:rPr lang="it-IT" smtClean="0"/>
              <a:pPr>
                <a:defRPr/>
              </a:pPr>
              <a:t>17/11/2013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ocrespi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ORMAT%20UNITARIOscienzeumane.pdf" TargetMode="External"/><Relationship Id="rId2" Type="http://schemas.openxmlformats.org/officeDocument/2006/relationships/hyperlink" Target="FORMAT%20UNITARIOclassico%20ling.pd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RYT1NNGtaAMIHM&amp;tbnid=7gTjvUUcMG15yM:&amp;ved=0CAUQjRw&amp;url=http://www.madonnadellerose.it/ScuoladellInfanzia/OffertaFormativa/tabid/57/Default.aspx&amp;ei=7yV9Ut7gPImXtQbchoDYDg&amp;bvm=bv.56146854,d.Yms&amp;psig=AFQjCNFQp4JkLVuDwyh0DMCvXJAbFlg27Q&amp;ust=1384019242284932" TargetMode="External"/><Relationship Id="rId2" Type="http://schemas.openxmlformats.org/officeDocument/2006/relationships/hyperlink" Target="POF%202012-13.doc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Garanzia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olo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8388424" cy="2736304"/>
          </a:xfrm>
        </p:spPr>
        <p:txBody>
          <a:bodyPr/>
          <a:lstStyle/>
          <a:p>
            <a:pPr algn="ctr" eaLnBrk="1" hangingPunct="1"/>
            <a:r>
              <a:rPr lang="it-IT" altLang="it-IT" sz="5400" i="1" dirty="0" smtClean="0"/>
              <a:t>Liceo Classico </a:t>
            </a:r>
            <a:br>
              <a:rPr lang="it-IT" altLang="it-IT" sz="5400" i="1" dirty="0" smtClean="0"/>
            </a:br>
            <a:r>
              <a:rPr lang="it-IT" altLang="it-IT" sz="5400" i="1" dirty="0" smtClean="0"/>
              <a:t>Liceo Linguistico e </a:t>
            </a:r>
            <a:br>
              <a:rPr lang="it-IT" altLang="it-IT" sz="5400" i="1" dirty="0" smtClean="0"/>
            </a:br>
            <a:r>
              <a:rPr lang="it-IT" altLang="it-IT" sz="5400" i="1" dirty="0" smtClean="0"/>
              <a:t>Liceo delle Scienze Umane</a:t>
            </a:r>
            <a:endParaRPr lang="it-IT" altLang="it-IT" sz="5400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715200" cy="1512168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err="1" smtClean="0">
                <a:solidFill>
                  <a:schemeClr val="accent1">
                    <a:lumMod val="75000"/>
                  </a:schemeClr>
                </a:solidFill>
              </a:rPr>
              <a:t>I.S.I.S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 “DANIELE CRESPI”</a:t>
            </a:r>
            <a:b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1800" dirty="0" err="1" smtClean="0">
                <a:solidFill>
                  <a:schemeClr val="accent1">
                    <a:lumMod val="75000"/>
                  </a:schemeClr>
                </a:solidFill>
              </a:rPr>
              <a:t>P.O.F</a:t>
            </a:r>
            <a:endParaRPr lang="it-IT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</a:rPr>
              <a:t>Piano dell’Offerta Formativa 2013-2014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317" y="982139"/>
            <a:ext cx="1171575" cy="1016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2295" name="CasellaDiTesto 6"/>
          <p:cNvSpPr txBox="1">
            <a:spLocks noChangeArrowheads="1"/>
          </p:cNvSpPr>
          <p:nvPr/>
        </p:nvSpPr>
        <p:spPr bwMode="auto">
          <a:xfrm>
            <a:off x="3105831" y="5733255"/>
            <a:ext cx="371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it-IT" altLang="it-IT" b="1" dirty="0" smtClean="0">
                <a:solidFill>
                  <a:schemeClr val="accent2"/>
                </a:solidFill>
                <a:latin typeface="Georgia" pitchFamily="18" charset="0"/>
                <a:hlinkClick r:id="rId3"/>
              </a:rPr>
              <a:t>http://www.liceocrespi.it/</a:t>
            </a:r>
            <a:endParaRPr lang="it-IT" altLang="it-IT" b="1" dirty="0">
              <a:solidFill>
                <a:schemeClr val="accent2"/>
              </a:solidFill>
              <a:latin typeface="Georgia" pitchFamily="18" charset="0"/>
            </a:endParaRPr>
          </a:p>
          <a:p>
            <a:pPr algn="ctr" eaLnBrk="1" hangingPunct="1"/>
            <a:r>
              <a:rPr lang="en-US" altLang="it-IT" b="1" dirty="0" smtClean="0">
                <a:solidFill>
                  <a:schemeClr val="accent2"/>
                </a:solidFill>
                <a:latin typeface="Georgia" pitchFamily="18" charset="0"/>
              </a:rPr>
              <a:t>E-mail</a:t>
            </a:r>
            <a:r>
              <a:rPr lang="en-US" altLang="it-IT" b="1" dirty="0">
                <a:solidFill>
                  <a:schemeClr val="accent2"/>
                </a:solidFill>
                <a:latin typeface="Georgia" pitchFamily="18" charset="0"/>
              </a:rPr>
              <a:t>: lccrespi@tin.it</a:t>
            </a:r>
            <a:endParaRPr lang="it-IT" altLang="it-IT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23274"/>
            <a:ext cx="1024341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asellaDiTesto 4"/>
          <p:cNvSpPr txBox="1">
            <a:spLocks noChangeArrowheads="1"/>
          </p:cNvSpPr>
          <p:nvPr/>
        </p:nvSpPr>
        <p:spPr bwMode="auto">
          <a:xfrm>
            <a:off x="2357438" y="53578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41783" y="262918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AREA SUCCESSO FORMATIVO</a:t>
            </a: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6141073"/>
              </p:ext>
            </p:extLst>
          </p:nvPr>
        </p:nvGraphicFramePr>
        <p:xfrm>
          <a:off x="899592" y="1397000"/>
          <a:ext cx="7344816" cy="414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ccia bidirezionale orizzontale 8"/>
          <p:cNvSpPr/>
          <p:nvPr/>
        </p:nvSpPr>
        <p:spPr>
          <a:xfrm>
            <a:off x="2366971" y="5542756"/>
            <a:ext cx="4509005" cy="717951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asellaDiTesto 4"/>
          <p:cNvSpPr txBox="1">
            <a:spLocks noChangeArrowheads="1"/>
          </p:cNvSpPr>
          <p:nvPr/>
        </p:nvSpPr>
        <p:spPr bwMode="auto">
          <a:xfrm>
            <a:off x="2214563" y="5357813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sp>
        <p:nvSpPr>
          <p:cNvPr id="5" name="Rettangolo 4"/>
          <p:cNvSpPr/>
          <p:nvPr/>
        </p:nvSpPr>
        <p:spPr>
          <a:xfrm>
            <a:off x="990800" y="32616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AREA </a:t>
            </a:r>
            <a:r>
              <a:rPr lang="it-IT" sz="5400" b="1" cap="all" dirty="0" smtClean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INCLUSIONE - BES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4119784"/>
              </p:ext>
            </p:extLst>
          </p:nvPr>
        </p:nvGraphicFramePr>
        <p:xfrm>
          <a:off x="827584" y="1397000"/>
          <a:ext cx="7652048" cy="414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ccia bidirezionale orizzontale 8"/>
          <p:cNvSpPr/>
          <p:nvPr/>
        </p:nvSpPr>
        <p:spPr>
          <a:xfrm>
            <a:off x="2366971" y="5542756"/>
            <a:ext cx="4509005" cy="717951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3554" y="0"/>
            <a:ext cx="8892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AREA ACCOGLIENZA E ORIENTAMENTO</a:t>
            </a:r>
          </a:p>
          <a:p>
            <a:pPr lvl="0" algn="ctr"/>
            <a:endParaRPr lang="it-IT" dirty="0">
              <a:solidFill>
                <a:srgbClr val="4D5B6B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236657584"/>
              </p:ext>
            </p:extLst>
          </p:nvPr>
        </p:nvGraphicFramePr>
        <p:xfrm>
          <a:off x="467544" y="1628800"/>
          <a:ext cx="820891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ccia bidirezionale orizzontale 3"/>
          <p:cNvSpPr/>
          <p:nvPr/>
        </p:nvSpPr>
        <p:spPr>
          <a:xfrm>
            <a:off x="2366971" y="5733256"/>
            <a:ext cx="4509005" cy="717951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asellaDiTesto 23"/>
          <p:cNvSpPr txBox="1">
            <a:spLocks noChangeArrowheads="1"/>
          </p:cNvSpPr>
          <p:nvPr/>
        </p:nvSpPr>
        <p:spPr bwMode="auto">
          <a:xfrm>
            <a:off x="2643188" y="55006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11663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AREA PROMOZIONE CULTURALE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554714932"/>
              </p:ext>
            </p:extLst>
          </p:nvPr>
        </p:nvGraphicFramePr>
        <p:xfrm>
          <a:off x="1475656" y="187095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ccia bidirezionale orizzontale 7"/>
          <p:cNvSpPr/>
          <p:nvPr/>
        </p:nvSpPr>
        <p:spPr>
          <a:xfrm rot="16200000">
            <a:off x="-1068626" y="3479134"/>
            <a:ext cx="3934307" cy="717951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CasellaDiTesto 3"/>
          <p:cNvSpPr txBox="1">
            <a:spLocks noChangeArrowheads="1"/>
          </p:cNvSpPr>
          <p:nvPr/>
        </p:nvSpPr>
        <p:spPr bwMode="auto">
          <a:xfrm>
            <a:off x="1928813" y="55006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22785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AMPLIAMENTO OFFERTA FORMATIVA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522980879"/>
              </p:ext>
            </p:extLst>
          </p:nvPr>
        </p:nvGraphicFramePr>
        <p:xfrm>
          <a:off x="755576" y="1806575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ccia bidirezionale orizzontale 7"/>
          <p:cNvSpPr/>
          <p:nvPr/>
        </p:nvSpPr>
        <p:spPr>
          <a:xfrm>
            <a:off x="2366971" y="5733256"/>
            <a:ext cx="4509005" cy="717951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58847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PROFILO DELLE COMPETENZE IN USCITADAL BIENNIO</a:t>
            </a:r>
          </a:p>
        </p:txBody>
      </p:sp>
      <p:sp>
        <p:nvSpPr>
          <p:cNvPr id="6" name="Forma 5"/>
          <p:cNvSpPr/>
          <p:nvPr/>
        </p:nvSpPr>
        <p:spPr>
          <a:xfrm>
            <a:off x="539552" y="2361502"/>
            <a:ext cx="8280920" cy="3456384"/>
          </a:xfrm>
          <a:prstGeom prst="leftRightRibbon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7" name="Gruppo 6"/>
          <p:cNvGrpSpPr/>
          <p:nvPr/>
        </p:nvGrpSpPr>
        <p:grpSpPr>
          <a:xfrm>
            <a:off x="1907704" y="2780928"/>
            <a:ext cx="2464308" cy="1751681"/>
            <a:chOff x="896112" y="1239012"/>
            <a:chExt cx="2464308" cy="1751681"/>
          </a:xfrm>
        </p:grpSpPr>
        <p:sp>
          <p:nvSpPr>
            <p:cNvPr id="8" name="Rettangolo 7"/>
            <p:cNvSpPr/>
            <p:nvPr/>
          </p:nvSpPr>
          <p:spPr>
            <a:xfrm>
              <a:off x="896112" y="1239012"/>
              <a:ext cx="2464308" cy="146364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896112" y="1527044"/>
              <a:ext cx="2464308" cy="1463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7564" rIns="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900" kern="1200" dirty="0" smtClean="0">
                  <a:solidFill>
                    <a:schemeClr val="bg1"/>
                  </a:solidFill>
                  <a:hlinkClick r:id="rId2" action="ppaction://hlinkfile"/>
                </a:rPr>
                <a:t>FORMAT</a:t>
              </a:r>
              <a:r>
                <a:rPr lang="it-IT" sz="1900" kern="1200" dirty="0" smtClean="0">
                  <a:solidFill>
                    <a:schemeClr val="bg1"/>
                  </a:solidFill>
                </a:rPr>
                <a:t> PROGRAMMAZIONE BIENNIO LICEO CLASSICO E LINGUISTICO</a:t>
              </a:r>
              <a:endParaRPr lang="it-IT" sz="19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572000" y="3645024"/>
            <a:ext cx="2912364" cy="1463649"/>
            <a:chOff x="3733800" y="1716938"/>
            <a:chExt cx="2912364" cy="1463649"/>
          </a:xfrm>
        </p:grpSpPr>
        <p:sp>
          <p:nvSpPr>
            <p:cNvPr id="11" name="Rettangolo 10"/>
            <p:cNvSpPr/>
            <p:nvPr/>
          </p:nvSpPr>
          <p:spPr>
            <a:xfrm>
              <a:off x="3733800" y="1716938"/>
              <a:ext cx="2912364" cy="146364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3733800" y="1716938"/>
              <a:ext cx="2912364" cy="1463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7564" rIns="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900" kern="1200" dirty="0" smtClean="0">
                  <a:solidFill>
                    <a:schemeClr val="bg1"/>
                  </a:solidFill>
                  <a:hlinkClick r:id="rId3" action="ppaction://hlinkfile"/>
                </a:rPr>
                <a:t>FORMAT</a:t>
              </a:r>
              <a:r>
                <a:rPr lang="it-IT" sz="1900" kern="1200" dirty="0" smtClean="0">
                  <a:solidFill>
                    <a:schemeClr val="bg1"/>
                  </a:solidFill>
                </a:rPr>
                <a:t> PROGRAMMAZIONE BIENNIO LICEO DELLE SCIENZE UMANE</a:t>
              </a:r>
              <a:endParaRPr lang="it-IT" sz="19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33265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5400" b="1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PROFILO IN USCITA DAL LICEO</a:t>
            </a:r>
          </a:p>
        </p:txBody>
      </p:sp>
      <p:sp>
        <p:nvSpPr>
          <p:cNvPr id="7" name="Sottotitolo 1"/>
          <p:cNvSpPr txBox="1">
            <a:spLocks/>
          </p:cNvSpPr>
          <p:nvPr/>
        </p:nvSpPr>
        <p:spPr>
          <a:xfrm>
            <a:off x="1497360" y="1700808"/>
            <a:ext cx="6400800" cy="75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42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ASSI  CULTURALI  PER …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27854" y="2780928"/>
            <a:ext cx="717341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…</a:t>
            </a:r>
            <a:r>
              <a:rPr lang="it-IT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avere consapevolezza delle proprie attitudini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… una comunicazione efficace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… uno studio autonomo e una formazione </a:t>
            </a:r>
            <a:r>
              <a:rPr lang="it-IT" sz="2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 permanente</a:t>
            </a:r>
            <a:endParaRPr lang="it-IT" sz="26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… una analisi critica del reale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… una continua apertura al confronto e all’integrazione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34" y="1124744"/>
            <a:ext cx="6505525" cy="466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300192" y="3086558"/>
            <a:ext cx="17636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POF 2013 / 2014</a:t>
            </a:r>
            <a:endParaRPr lang="it-IT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4176464" cy="4983832"/>
          </a:xfrm>
        </p:spPr>
        <p:txBody>
          <a:bodyPr>
            <a:normAutofit fontScale="92500" lnSpcReduction="10000"/>
          </a:bodyPr>
          <a:lstStyle/>
          <a:p>
            <a:pPr marL="822960" lvl="2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endParaRPr lang="it-IT" sz="2400" b="1" dirty="0" smtClean="0">
              <a:solidFill>
                <a:srgbClr val="003399"/>
              </a:solidFill>
              <a:cs typeface="Arial" pitchFamily="34" charset="0"/>
            </a:endParaRPr>
          </a:p>
          <a:p>
            <a:pPr marL="822960"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it-IT" sz="24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Il </a:t>
            </a:r>
            <a:r>
              <a:rPr lang="it-IT" sz="2400" b="1" dirty="0" err="1" smtClean="0">
                <a:cs typeface="Arial" pitchFamily="34" charset="0"/>
                <a:hlinkClick r:id="rId2" action="ppaction://hlinkfile"/>
              </a:rPr>
              <a:t>P.O.F</a:t>
            </a:r>
            <a:r>
              <a:rPr lang="it-IT" sz="24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(Piano dell'Offerta Formativa) è la carta d’identità dell’istituzione scolastica, la cui fisionomia è determinata dalla progettazione del curricolo, nonché delle attività extra-curricolari, educative ed organizzative che concorrono al conseguimento di un diploma che apre alla frequenza di ogni facoltà universitaria.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43148" y="116632"/>
            <a:ext cx="4521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Cos’è il P.O.F.?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3319" name="Picture 7" descr="http://www.madonnadellerose.it/Portals/0/Scuola%20materna/POF%202012-13/PO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988008" cy="39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340" y="3000474"/>
            <a:ext cx="1667424" cy="110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1008112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it-IT" sz="5400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Perché il P.O.F.?</a:t>
            </a:r>
            <a:endParaRPr lang="it-IT" altLang="it-IT" dirty="0" smtClean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3730752" cy="438912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200" b="1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32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PERCHÉ È UNA  </a:t>
            </a:r>
            <a:r>
              <a:rPr lang="it-IT" sz="32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  <a:hlinkClick r:id="rId2" action="ppaction://hlinkfile"/>
              </a:rPr>
              <a:t>GARANZIA</a:t>
            </a:r>
            <a:r>
              <a:rPr lang="it-IT" sz="32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PER GLI STUDENTI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it-IT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che vengono resi partecipi del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progetto didattico - educativo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che diventano protagonisti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attraverso la condivisione dei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modi, dei tempi e del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contratto formativo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che possono valutare tale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progetto</a:t>
            </a:r>
            <a:endParaRPr lang="it-IT" dirty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932040" y="1484784"/>
            <a:ext cx="3730752" cy="4536504"/>
          </a:xfrm>
        </p:spPr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it-IT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t-IT" sz="46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PERCHÉ  È UNA  </a:t>
            </a:r>
            <a:r>
              <a:rPr lang="it-IT" sz="46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  <a:hlinkClick r:id="rId2" action="ppaction://hlinkfile"/>
              </a:rPr>
              <a:t>GARANZIA</a:t>
            </a:r>
            <a:r>
              <a:rPr lang="it-IT" sz="4600" b="1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PER I GENITORI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dirty="0" smtClean="0">
              <a:solidFill>
                <a:srgbClr val="000099"/>
              </a:solidFill>
              <a:latin typeface="Baskerville Old Face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dirty="0">
              <a:solidFill>
                <a:srgbClr val="000099"/>
              </a:solidFill>
              <a:latin typeface="Baskerville Old Fac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4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che condividono il progetto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36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36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4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che possono verificarne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4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l’efficacia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36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36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sz="3600" dirty="0" smtClean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4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che possono richiamare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36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</a:t>
            </a:r>
            <a:r>
              <a:rPr lang="it-IT" sz="4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all’attuazione di quanto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36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  </a:t>
            </a:r>
            <a:r>
              <a:rPr lang="it-IT" sz="42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progettato nel </a:t>
            </a:r>
            <a:r>
              <a:rPr lang="it-IT" sz="4200" dirty="0" err="1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P.O.F</a:t>
            </a:r>
            <a:r>
              <a:rPr lang="it-IT" sz="3600" dirty="0" smtClean="0">
                <a:solidFill>
                  <a:schemeClr val="tx1">
                    <a:lumMod val="95000"/>
                  </a:schemeClr>
                </a:solidFill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251520" y="19946"/>
            <a:ext cx="6984776" cy="1143000"/>
          </a:xfrm>
        </p:spPr>
        <p:txBody>
          <a:bodyPr/>
          <a:lstStyle/>
          <a:p>
            <a:r>
              <a:rPr lang="it-IT" sz="5400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I DUE PASSI </a:t>
            </a:r>
            <a:r>
              <a:rPr lang="it-IT" sz="5400" cap="all" dirty="0" smtClean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DEL LICEO</a:t>
            </a:r>
            <a:endParaRPr lang="it-IT" altLang="it-IT" sz="5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785264101"/>
              </p:ext>
            </p:extLst>
          </p:nvPr>
        </p:nvGraphicFramePr>
        <p:xfrm>
          <a:off x="395536" y="1340768"/>
          <a:ext cx="63367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6228184" y="170080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Attenzione agli studenti in difficoltà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662971633"/>
              </p:ext>
            </p:extLst>
          </p:nvPr>
        </p:nvGraphicFramePr>
        <p:xfrm>
          <a:off x="1524000" y="2347139"/>
          <a:ext cx="7152456" cy="410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ttangolo 8"/>
          <p:cNvSpPr/>
          <p:nvPr/>
        </p:nvSpPr>
        <p:spPr>
          <a:xfrm>
            <a:off x="395536" y="544522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Attenzione alle</a:t>
            </a:r>
          </a:p>
          <a:p>
            <a:pPr algn="ctr"/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eccellenze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864096"/>
          </a:xfrm>
        </p:spPr>
        <p:txBody>
          <a:bodyPr/>
          <a:lstStyle/>
          <a:p>
            <a:pPr algn="ctr"/>
            <a:r>
              <a:rPr lang="it-IT" sz="5400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AREE DI ATTIVITĂ</a:t>
            </a:r>
            <a:endParaRPr lang="it-IT" altLang="it-IT" sz="5400" dirty="0" smtClean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010492374"/>
              </p:ext>
            </p:extLst>
          </p:nvPr>
        </p:nvGraphicFramePr>
        <p:xfrm>
          <a:off x="395536" y="1268760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9145016" cy="1052736"/>
          </a:xfrm>
        </p:spPr>
        <p:txBody>
          <a:bodyPr>
            <a:normAutofit/>
          </a:bodyPr>
          <a:lstStyle/>
          <a:p>
            <a:r>
              <a:rPr lang="it-IT" sz="5400" cap="all" dirty="0" smtClean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AREA </a:t>
            </a:r>
            <a:r>
              <a:rPr lang="it-IT" sz="5400" cap="all" dirty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FUNZIONALE DEI SERVIZI</a:t>
            </a:r>
            <a:endParaRPr lang="it-IT" altLang="it-IT" sz="5400" dirty="0" smtClean="0">
              <a:solidFill>
                <a:srgbClr val="C00000"/>
              </a:solidFill>
            </a:endParaRPr>
          </a:p>
        </p:txBody>
      </p:sp>
      <p:sp>
        <p:nvSpPr>
          <p:cNvPr id="17412" name="CasellaDiTesto 3"/>
          <p:cNvSpPr txBox="1">
            <a:spLocks noChangeArrowheads="1"/>
          </p:cNvSpPr>
          <p:nvPr/>
        </p:nvSpPr>
        <p:spPr bwMode="auto">
          <a:xfrm flipH="1">
            <a:off x="2286000" y="557212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865742209"/>
              </p:ext>
            </p:extLst>
          </p:nvPr>
        </p:nvGraphicFramePr>
        <p:xfrm>
          <a:off x="1331640" y="1386888"/>
          <a:ext cx="7272808" cy="46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bidirezionale orizzontale 5"/>
          <p:cNvSpPr/>
          <p:nvPr/>
        </p:nvSpPr>
        <p:spPr>
          <a:xfrm rot="16200000">
            <a:off x="-1355975" y="3328535"/>
            <a:ext cx="4509005" cy="717951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164432" y="332656"/>
            <a:ext cx="7239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it-IT" sz="5400" cap="all" dirty="0" smtClean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AREA COMUNICAZIONE</a:t>
            </a:r>
            <a:endParaRPr lang="it-IT" altLang="it-IT" sz="5400" dirty="0" smtClean="0">
              <a:solidFill>
                <a:srgbClr val="C00000"/>
              </a:solidFill>
            </a:endParaRPr>
          </a:p>
        </p:txBody>
      </p:sp>
      <p:sp>
        <p:nvSpPr>
          <p:cNvPr id="5" name="Freccia bidirezionale orizzontale 4"/>
          <p:cNvSpPr/>
          <p:nvPr/>
        </p:nvSpPr>
        <p:spPr>
          <a:xfrm>
            <a:off x="2480613" y="5517232"/>
            <a:ext cx="4509005" cy="717951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0119208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asellaDiTesto 3"/>
          <p:cNvSpPr txBox="1">
            <a:spLocks noChangeArrowheads="1"/>
          </p:cNvSpPr>
          <p:nvPr/>
        </p:nvSpPr>
        <p:spPr bwMode="auto">
          <a:xfrm>
            <a:off x="2714625" y="54292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239000" cy="792088"/>
          </a:xfrm>
        </p:spPr>
        <p:txBody>
          <a:bodyPr/>
          <a:lstStyle/>
          <a:p>
            <a:pPr algn="ctr"/>
            <a:r>
              <a:rPr lang="it-IT" sz="5400" cap="all" dirty="0" smtClean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AREA DIDATTICA</a:t>
            </a:r>
            <a:endParaRPr lang="it-IT" altLang="it-IT" sz="5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96622576"/>
              </p:ext>
            </p:extLst>
          </p:nvPr>
        </p:nvGraphicFramePr>
        <p:xfrm>
          <a:off x="611560" y="1484784"/>
          <a:ext cx="7128792" cy="445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ccia bidirezionale orizzontale 9"/>
          <p:cNvSpPr/>
          <p:nvPr/>
        </p:nvSpPr>
        <p:spPr>
          <a:xfrm rot="16200000">
            <a:off x="6775171" y="3314065"/>
            <a:ext cx="3512418" cy="717951"/>
          </a:xfrm>
          <a:prstGeom prst="leftRightArrow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sellaDiTesto 3"/>
          <p:cNvSpPr txBox="1">
            <a:spLocks noChangeArrowheads="1"/>
          </p:cNvSpPr>
          <p:nvPr/>
        </p:nvSpPr>
        <p:spPr bwMode="auto">
          <a:xfrm>
            <a:off x="2500313" y="5500688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>
                <a:solidFill>
                  <a:schemeClr val="bg1"/>
                </a:solidFill>
                <a:latin typeface="Georgia" pitchFamily="18" charset="0"/>
              </a:rPr>
              <a:t>… e altro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3520" y="15902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rgbClr val="FF760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F760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F7605">
                        <a:shade val="65000"/>
                        <a:satMod val="130000"/>
                      </a:srgbClr>
                    </a:gs>
                    <a:gs pos="92000">
                      <a:srgbClr val="FF7605">
                        <a:shade val="50000"/>
                        <a:satMod val="120000"/>
                      </a:srgbClr>
                    </a:gs>
                    <a:gs pos="100000">
                      <a:srgbClr val="FF760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INTERNAZIONALIZZAZIONE</a:t>
            </a:r>
            <a:endParaRPr lang="it-IT" sz="5400" b="1" cap="all" dirty="0">
              <a:ln w="0"/>
              <a:gradFill flip="none">
                <a:gsLst>
                  <a:gs pos="0">
                    <a:srgbClr val="FF7605">
                      <a:tint val="75000"/>
                      <a:shade val="75000"/>
                      <a:satMod val="170000"/>
                    </a:srgbClr>
                  </a:gs>
                  <a:gs pos="49000">
                    <a:srgbClr val="FF7605">
                      <a:tint val="88000"/>
                      <a:shade val="65000"/>
                      <a:satMod val="172000"/>
                    </a:srgbClr>
                  </a:gs>
                  <a:gs pos="50000">
                    <a:srgbClr val="FF7605">
                      <a:shade val="65000"/>
                      <a:satMod val="130000"/>
                    </a:srgbClr>
                  </a:gs>
                  <a:gs pos="92000">
                    <a:srgbClr val="FF7605">
                      <a:shade val="50000"/>
                      <a:satMod val="120000"/>
                    </a:srgbClr>
                  </a:gs>
                  <a:gs pos="100000">
                    <a:srgbClr val="FF760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772841481"/>
              </p:ext>
            </p:extLst>
          </p:nvPr>
        </p:nvGraphicFramePr>
        <p:xfrm>
          <a:off x="829544" y="1212055"/>
          <a:ext cx="7704856" cy="447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reccia bidirezionale orizzontale 7"/>
          <p:cNvSpPr/>
          <p:nvPr/>
        </p:nvSpPr>
        <p:spPr>
          <a:xfrm>
            <a:off x="2360847" y="5685631"/>
            <a:ext cx="4509005" cy="717951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horz"/>
          <a:lstStyle/>
          <a:p>
            <a:r>
              <a:rPr lang="it-IT" dirty="0" smtClean="0"/>
              <a:t>                                           e altro ancora…</a:t>
            </a:r>
            <a:endParaRPr lang="it-IT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e">
  <a:themeElements>
    <a:clrScheme name="Term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TC101859868[[fn=Terme]]</Template>
  <TotalTime>1142</TotalTime>
  <Words>490</Words>
  <Application>Microsoft Office PowerPoint</Application>
  <PresentationFormat>Presentazione su schermo (4:3)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Terme</vt:lpstr>
      <vt:lpstr>Liceo Classico  Liceo Linguistico e  Liceo delle Scienze Umane</vt:lpstr>
      <vt:lpstr>Presentazione standard di PowerPoint</vt:lpstr>
      <vt:lpstr>Perché il P.O.F.?</vt:lpstr>
      <vt:lpstr>I DUE PASSI DEL LICEO</vt:lpstr>
      <vt:lpstr>AREE DI ATTIVITĂ</vt:lpstr>
      <vt:lpstr>AREA FUNZIONALE DEI SERVIZI</vt:lpstr>
      <vt:lpstr>Presentazione standard di PowerPoint</vt:lpstr>
      <vt:lpstr>AREA DIDATTICA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Classico, Linguistico e delle Scienze Umane</dc:title>
  <dc:creator>Satellite</dc:creator>
  <cp:lastModifiedBy>Marco</cp:lastModifiedBy>
  <cp:revision>135</cp:revision>
  <dcterms:created xsi:type="dcterms:W3CDTF">2012-10-15T19:32:34Z</dcterms:created>
  <dcterms:modified xsi:type="dcterms:W3CDTF">2013-11-17T16:45:44Z</dcterms:modified>
</cp:coreProperties>
</file>