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91" autoAdjust="0"/>
    <p:restoredTop sz="94660"/>
  </p:normalViewPr>
  <p:slideViewPr>
    <p:cSldViewPr>
      <p:cViewPr varScale="1">
        <p:scale>
          <a:sx n="45" d="100"/>
          <a:sy n="45" d="100"/>
        </p:scale>
        <p:origin x="-1284" y="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1"/>
      </p:bgRef>
    </p:bg>
    <p:spTree>
      <p:nvGrpSpPr>
        <p:cNvPr id="1" name=""/>
        <p:cNvGrpSpPr/>
        <p:nvPr/>
      </p:nvGrpSpPr>
      <p:grpSpPr>
        <a:xfrm>
          <a:off x="0" y="0"/>
          <a:ext cx="0" cy="0"/>
          <a:chOff x="0" y="0"/>
          <a:chExt cx="0" cy="0"/>
        </a:xfrm>
      </p:grpSpPr>
      <p:sp>
        <p:nvSpPr>
          <p:cNvPr id="8" name="Titolo 7"/>
          <p:cNvSpPr>
            <a:spLocks noGrp="1"/>
          </p:cNvSpPr>
          <p:nvPr>
            <p:ph type="ctrTitle"/>
          </p:nvPr>
        </p:nvSpPr>
        <p:spPr>
          <a:xfrm>
            <a:off x="2286000" y="3124200"/>
            <a:ext cx="6172200" cy="1894362"/>
          </a:xfrm>
        </p:spPr>
        <p:txBody>
          <a:bodyPr/>
          <a:lstStyle>
            <a:lvl1pPr>
              <a:defRPr b="1"/>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bwMode="auto">
          <a:xfrm rot="5400000">
            <a:off x="7764621" y="1174097"/>
            <a:ext cx="2286000" cy="381000"/>
          </a:xfrm>
        </p:spPr>
        <p:txBody>
          <a:bodyPr/>
          <a:lstStyle/>
          <a:p>
            <a:fld id="{4B6055F8-1D02-4417-9241-55C834FD9970}" type="datetimeFigureOut">
              <a:rPr lang="it-IT" smtClean="0"/>
              <a:pPr/>
              <a:t>22/01/2014</a:t>
            </a:fld>
            <a:endParaRPr lang="it-IT"/>
          </a:p>
        </p:txBody>
      </p:sp>
      <p:sp>
        <p:nvSpPr>
          <p:cNvPr id="17" name="Segnaposto piè di pagina 16"/>
          <p:cNvSpPr>
            <a:spLocks noGrp="1"/>
          </p:cNvSpPr>
          <p:nvPr>
            <p:ph type="ftr" sz="quarter" idx="11"/>
          </p:nvPr>
        </p:nvSpPr>
        <p:spPr bwMode="auto">
          <a:xfrm rot="5400000">
            <a:off x="7077269" y="4181669"/>
            <a:ext cx="3657600" cy="384048"/>
          </a:xfrm>
        </p:spPr>
        <p:txBody>
          <a:bodyPr/>
          <a:lstStyle/>
          <a:p>
            <a:endParaRPr lang="it-IT"/>
          </a:p>
        </p:txBody>
      </p:sp>
      <p:sp>
        <p:nvSpPr>
          <p:cNvPr id="10" name="Rettango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tango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tango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ttore 1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ttore 1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ttore 1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tango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egnaposto numero diapositiva 28"/>
          <p:cNvSpPr>
            <a:spLocks noGrp="1"/>
          </p:cNvSpPr>
          <p:nvPr>
            <p:ph type="sldNum" sz="quarter" idx="12"/>
          </p:nvPr>
        </p:nvSpPr>
        <p:spPr bwMode="auto">
          <a:xfrm>
            <a:off x="1325544" y="4928702"/>
            <a:ext cx="609600" cy="517524"/>
          </a:xfrm>
        </p:spPr>
        <p:txBody>
          <a:bodyPr/>
          <a:lstStyle/>
          <a:p>
            <a:fld id="{B007B441-5312-499D-93C3-6E37886527FA}" type="slidenum">
              <a:rPr lang="it-IT" smtClean="0"/>
              <a:pPr/>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22/01/2014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1676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22/01/2014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8" name="Segnaposto contenuto 7"/>
          <p:cNvSpPr>
            <a:spLocks noGrp="1"/>
          </p:cNvSpPr>
          <p:nvPr>
            <p:ph sz="quarter" idx="1"/>
          </p:nvPr>
        </p:nvSpPr>
        <p:spPr>
          <a:xfrm>
            <a:off x="457200" y="1600200"/>
            <a:ext cx="7467600" cy="487375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4"/>
          </p:nvPr>
        </p:nvSpPr>
        <p:spPr/>
        <p:txBody>
          <a:bodyPr rtlCol="0"/>
          <a:lstStyle/>
          <a:p>
            <a:fld id="{4B6055F8-1D02-4417-9241-55C834FD9970}" type="datetimeFigureOut">
              <a:rPr lang="it-IT" smtClean="0"/>
              <a:pPr/>
              <a:t>22/01/2014</a:t>
            </a:fld>
            <a:endParaRPr lang="it-IT"/>
          </a:p>
        </p:txBody>
      </p:sp>
      <p:sp>
        <p:nvSpPr>
          <p:cNvPr id="9" name="Segnaposto numero diapositiva 8"/>
          <p:cNvSpPr>
            <a:spLocks noGrp="1"/>
          </p:cNvSpPr>
          <p:nvPr>
            <p:ph type="sldNum" sz="quarter" idx="15"/>
          </p:nvPr>
        </p:nvSpPr>
        <p:spPr/>
        <p:txBody>
          <a:bodyPr rtlCol="0"/>
          <a:lstStyle/>
          <a:p>
            <a:fld id="{B007B441-5312-499D-93C3-6E37886527FA}" type="slidenum">
              <a:rPr lang="it-IT" smtClean="0"/>
              <a:pPr/>
              <a:t>‹N›</a:t>
            </a:fld>
            <a:endParaRPr lang="it-IT"/>
          </a:p>
        </p:txBody>
      </p:sp>
      <p:sp>
        <p:nvSpPr>
          <p:cNvPr id="10" name="Segnaposto piè di pagina 9"/>
          <p:cNvSpPr>
            <a:spLocks noGrp="1"/>
          </p:cNvSpPr>
          <p:nvPr>
            <p:ph type="ftr" sz="quarter" idx="16"/>
          </p:nvPr>
        </p:nvSpPr>
        <p:spPr/>
        <p:txBody>
          <a:bodyPr rtlCol="0"/>
          <a:lstStyle/>
          <a:p>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2286000" y="2895600"/>
            <a:ext cx="6172200" cy="2053590"/>
          </a:xfrm>
        </p:spPr>
        <p:txBody>
          <a:bodyPr/>
          <a:lstStyle>
            <a:lvl1pPr algn="l">
              <a:buNone/>
              <a:defRPr sz="3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bwMode="auto">
          <a:xfrm rot="5400000">
            <a:off x="7763256" y="1170432"/>
            <a:ext cx="2286000" cy="381000"/>
          </a:xfrm>
        </p:spPr>
        <p:txBody>
          <a:bodyPr/>
          <a:lstStyle/>
          <a:p>
            <a:fld id="{4B6055F8-1D02-4417-9241-55C834FD9970}" type="datetimeFigureOut">
              <a:rPr lang="it-IT" smtClean="0"/>
              <a:pPr/>
              <a:t>22/01/2014</a:t>
            </a:fld>
            <a:endParaRPr lang="it-IT"/>
          </a:p>
        </p:txBody>
      </p:sp>
      <p:sp>
        <p:nvSpPr>
          <p:cNvPr id="5" name="Segnaposto piè di pagina 4"/>
          <p:cNvSpPr>
            <a:spLocks noGrp="1"/>
          </p:cNvSpPr>
          <p:nvPr>
            <p:ph type="ftr" sz="quarter" idx="11"/>
          </p:nvPr>
        </p:nvSpPr>
        <p:spPr bwMode="auto">
          <a:xfrm rot="5400000">
            <a:off x="7077456" y="4178808"/>
            <a:ext cx="3657600" cy="384048"/>
          </a:xfrm>
        </p:spPr>
        <p:txBody>
          <a:bodyPr/>
          <a:lstStyle/>
          <a:p>
            <a:endParaRPr lang="it-IT"/>
          </a:p>
        </p:txBody>
      </p:sp>
      <p:sp>
        <p:nvSpPr>
          <p:cNvPr id="9" name="Rettango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tango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tango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ttore 1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ttore 1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ttore 1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ttore 1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tango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ttore 1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egnaposto numero diapositiva 5"/>
          <p:cNvSpPr>
            <a:spLocks noGrp="1"/>
          </p:cNvSpPr>
          <p:nvPr>
            <p:ph type="sldNum" sz="quarter" idx="12"/>
          </p:nvPr>
        </p:nvSpPr>
        <p:spPr bwMode="auto">
          <a:xfrm>
            <a:off x="1340616" y="4928702"/>
            <a:ext cx="609600" cy="517524"/>
          </a:xfrm>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22/01/2014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
        <p:nvSpPr>
          <p:cNvPr id="9" name="Segnaposto contenuto 8"/>
          <p:cNvSpPr>
            <a:spLocks noGrp="1"/>
          </p:cNvSpPr>
          <p:nvPr>
            <p:ph sz="quarter" idx="1"/>
          </p:nvPr>
        </p:nvSpPr>
        <p:spPr>
          <a:xfrm>
            <a:off x="457200"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270248" y="1600200"/>
            <a:ext cx="365760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7543800" cy="1143000"/>
          </a:xfrm>
        </p:spPr>
        <p:txBody>
          <a:bodyPr anchor="b"/>
          <a:lstStyle>
            <a:lvl1pPr>
              <a:defRPr/>
            </a:lvl1pPr>
          </a:lstStyle>
          <a:p>
            <a:r>
              <a:rPr kumimoji="0" lang="it-IT" smtClean="0"/>
              <a:t>Fare clic per modificare lo stile del titolo</a:t>
            </a:r>
            <a:endParaRPr kumimoji="0" lang="en-US"/>
          </a:p>
        </p:txBody>
      </p:sp>
      <p:sp>
        <p:nvSpPr>
          <p:cNvPr id="7" name="Segnaposto data 6"/>
          <p:cNvSpPr>
            <a:spLocks noGrp="1"/>
          </p:cNvSpPr>
          <p:nvPr>
            <p:ph type="dt" sz="half" idx="10"/>
          </p:nvPr>
        </p:nvSpPr>
        <p:spPr/>
        <p:txBody>
          <a:bodyPr/>
          <a:lstStyle/>
          <a:p>
            <a:fld id="{4B6055F8-1D02-4417-9241-55C834FD9970}" type="datetimeFigureOut">
              <a:rPr lang="it-IT" smtClean="0"/>
              <a:pPr/>
              <a:t>22/01/2014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
        <p:nvSpPr>
          <p:cNvPr id="11" name="Segnaposto contenuto 10"/>
          <p:cNvSpPr>
            <a:spLocks noGrp="1"/>
          </p:cNvSpPr>
          <p:nvPr>
            <p:ph sz="quarter" idx="2"/>
          </p:nvPr>
        </p:nvSpPr>
        <p:spPr>
          <a:xfrm>
            <a:off x="457200"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371975" y="2362200"/>
            <a:ext cx="3657600" cy="3886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tes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
        <p:nvSpPr>
          <p:cNvPr id="14" name="Segnaposto tes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it-IT" smtClean="0"/>
              <a:t>Fare clic per modificare stili del testo dello schema</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6" name="Segnaposto data 5"/>
          <p:cNvSpPr>
            <a:spLocks noGrp="1"/>
          </p:cNvSpPr>
          <p:nvPr>
            <p:ph type="dt" sz="half" idx="10"/>
          </p:nvPr>
        </p:nvSpPr>
        <p:spPr/>
        <p:txBody>
          <a:bodyPr rtlCol="0"/>
          <a:lstStyle/>
          <a:p>
            <a:fld id="{4B6055F8-1D02-4417-9241-55C834FD9970}" type="datetimeFigureOut">
              <a:rPr lang="it-IT" smtClean="0"/>
              <a:pPr/>
              <a:t>22/01/2014</a:t>
            </a:fld>
            <a:endParaRPr lang="it-IT"/>
          </a:p>
        </p:txBody>
      </p:sp>
      <p:sp>
        <p:nvSpPr>
          <p:cNvPr id="7" name="Segnaposto numero diapositiva 6"/>
          <p:cNvSpPr>
            <a:spLocks noGrp="1"/>
          </p:cNvSpPr>
          <p:nvPr>
            <p:ph type="sldNum" sz="quarter" idx="11"/>
          </p:nvPr>
        </p:nvSpPr>
        <p:spPr/>
        <p:txBody>
          <a:bodyPr rtlCol="0"/>
          <a:lstStyle/>
          <a:p>
            <a:fld id="{B007B441-5312-499D-93C3-6E37886527FA}" type="slidenum">
              <a:rPr lang="it-IT" smtClean="0"/>
              <a:pPr/>
              <a:t>‹N›</a:t>
            </a:fld>
            <a:endParaRPr lang="it-IT"/>
          </a:p>
        </p:txBody>
      </p:sp>
      <p:sp>
        <p:nvSpPr>
          <p:cNvPr id="8" name="Segnaposto piè di pagina 7"/>
          <p:cNvSpPr>
            <a:spLocks noGrp="1"/>
          </p:cNvSpPr>
          <p:nvPr>
            <p:ph type="ftr" sz="quarter" idx="12"/>
          </p:nvPr>
        </p:nvSpPr>
        <p:spPr/>
        <p:txBody>
          <a:bodyPr rtlCol="0"/>
          <a:lstStyle/>
          <a:p>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22/01/2014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o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Connettore 1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ttore 1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ttore 1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tango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ttore 1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Segnaposto contenuto 17"/>
          <p:cNvSpPr>
            <a:spLocks noGrp="1"/>
          </p:cNvSpPr>
          <p:nvPr>
            <p:ph sz="quarter" idx="1"/>
          </p:nvPr>
        </p:nvSpPr>
        <p:spPr>
          <a:xfrm>
            <a:off x="304800" y="274320"/>
            <a:ext cx="5638800" cy="6327648"/>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1" name="Segnaposto data 20"/>
          <p:cNvSpPr>
            <a:spLocks noGrp="1"/>
          </p:cNvSpPr>
          <p:nvPr>
            <p:ph type="dt" sz="half" idx="14"/>
          </p:nvPr>
        </p:nvSpPr>
        <p:spPr/>
        <p:txBody>
          <a:bodyPr rtlCol="0"/>
          <a:lstStyle/>
          <a:p>
            <a:fld id="{4B6055F8-1D02-4417-9241-55C834FD9970}" type="datetimeFigureOut">
              <a:rPr lang="it-IT" smtClean="0"/>
              <a:pPr/>
              <a:t>22/01/2014</a:t>
            </a:fld>
            <a:endParaRPr lang="it-IT"/>
          </a:p>
        </p:txBody>
      </p:sp>
      <p:sp>
        <p:nvSpPr>
          <p:cNvPr id="22" name="Segnaposto numero diapositiva 21"/>
          <p:cNvSpPr>
            <a:spLocks noGrp="1"/>
          </p:cNvSpPr>
          <p:nvPr>
            <p:ph type="sldNum" sz="quarter" idx="15"/>
          </p:nvPr>
        </p:nvSpPr>
        <p:spPr/>
        <p:txBody>
          <a:bodyPr rtlCol="0"/>
          <a:lstStyle/>
          <a:p>
            <a:fld id="{B007B441-5312-499D-93C3-6E37886527FA}" type="slidenum">
              <a:rPr lang="it-IT" smtClean="0"/>
              <a:pPr/>
              <a:t>‹N›</a:t>
            </a:fld>
            <a:endParaRPr lang="it-IT"/>
          </a:p>
        </p:txBody>
      </p:sp>
      <p:sp>
        <p:nvSpPr>
          <p:cNvPr id="23" name="Segnaposto piè di pagina 22"/>
          <p:cNvSpPr>
            <a:spLocks noGrp="1"/>
          </p:cNvSpPr>
          <p:nvPr>
            <p:ph type="ftr" sz="quarter" idx="16"/>
          </p:nvPr>
        </p:nvSpPr>
        <p:spPr/>
        <p:txBody>
          <a:bodyPr rtlCol="0"/>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Connettore 1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olo 1"/>
          <p:cNvSpPr>
            <a:spLocks noGrp="1"/>
          </p:cNvSpPr>
          <p:nvPr>
            <p:ph type="title"/>
          </p:nvPr>
        </p:nvSpPr>
        <p:spPr>
          <a:xfrm rot="5400000">
            <a:off x="3350133" y="3200400"/>
            <a:ext cx="6309360" cy="457200"/>
          </a:xfrm>
        </p:spPr>
        <p:txBody>
          <a:bodyPr anchor="b"/>
          <a:lstStyle>
            <a:lvl1pPr algn="l">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10" name="Connettore 1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tango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ttore 1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ttore 1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ttore 1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egnaposto data 16"/>
          <p:cNvSpPr>
            <a:spLocks noGrp="1"/>
          </p:cNvSpPr>
          <p:nvPr>
            <p:ph type="dt" sz="half" idx="10"/>
          </p:nvPr>
        </p:nvSpPr>
        <p:spPr/>
        <p:txBody>
          <a:bodyPr rtlCol="0"/>
          <a:lstStyle/>
          <a:p>
            <a:fld id="{4B6055F8-1D02-4417-9241-55C834FD9970}" type="datetimeFigureOut">
              <a:rPr lang="it-IT" smtClean="0"/>
              <a:pPr/>
              <a:t>22/01/2014</a:t>
            </a:fld>
            <a:endParaRPr lang="it-IT"/>
          </a:p>
        </p:txBody>
      </p:sp>
      <p:sp>
        <p:nvSpPr>
          <p:cNvPr id="18" name="Segnaposto numero diapositiva 17"/>
          <p:cNvSpPr>
            <a:spLocks noGrp="1"/>
          </p:cNvSpPr>
          <p:nvPr>
            <p:ph type="sldNum" sz="quarter" idx="11"/>
          </p:nvPr>
        </p:nvSpPr>
        <p:spPr/>
        <p:txBody>
          <a:bodyPr rtlCol="0"/>
          <a:lstStyle/>
          <a:p>
            <a:fld id="{B007B441-5312-499D-93C3-6E37886527FA}" type="slidenum">
              <a:rPr lang="it-IT" smtClean="0"/>
              <a:pPr/>
              <a:t>‹N›</a:t>
            </a:fld>
            <a:endParaRPr lang="it-IT"/>
          </a:p>
        </p:txBody>
      </p:sp>
      <p:sp>
        <p:nvSpPr>
          <p:cNvPr id="21" name="Segnaposto piè di pagina 20"/>
          <p:cNvSpPr>
            <a:spLocks noGrp="1"/>
          </p:cNvSpPr>
          <p:nvPr>
            <p:ph type="ftr" sz="quarter" idx="12"/>
          </p:nvPr>
        </p:nvSpPr>
        <p:spPr/>
        <p:txBody>
          <a:bodyPr rtlCol="0"/>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ttore 1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egnaposto titolo 21"/>
          <p:cNvSpPr>
            <a:spLocks noGrp="1"/>
          </p:cNvSpPr>
          <p:nvPr>
            <p:ph type="title"/>
          </p:nvPr>
        </p:nvSpPr>
        <p:spPr>
          <a:xfrm>
            <a:off x="457200" y="274638"/>
            <a:ext cx="7467600" cy="1143000"/>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B6055F8-1D02-4417-9241-55C834FD9970}" type="datetimeFigureOut">
              <a:rPr lang="it-IT" smtClean="0"/>
              <a:pPr/>
              <a:t>22/01/2014</a:t>
            </a:fld>
            <a:endParaRPr lang="it-IT"/>
          </a:p>
        </p:txBody>
      </p:sp>
      <p:sp>
        <p:nvSpPr>
          <p:cNvPr id="3" name="Segnaposto piè di pagin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it-IT"/>
          </a:p>
        </p:txBody>
      </p:sp>
      <p:sp>
        <p:nvSpPr>
          <p:cNvPr id="7" name="Connettore 1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ttore 1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tango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ttore 1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egnaposto numero diapositiv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1864042" y="0"/>
            <a:ext cx="5224507" cy="1754326"/>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it-IT" sz="5400" b="1" dirty="0" smtClean="0">
                <a:ln w="50800"/>
                <a:solidFill>
                  <a:schemeClr val="bg1">
                    <a:shade val="50000"/>
                  </a:schemeClr>
                </a:solidFill>
              </a:rPr>
              <a:t>Florida </a:t>
            </a:r>
          </a:p>
          <a:p>
            <a:pPr algn="ctr"/>
            <a:r>
              <a:rPr lang="it-IT" sz="5400" b="1" cap="none" spc="0" dirty="0" err="1" smtClean="0">
                <a:ln w="50800"/>
                <a:solidFill>
                  <a:schemeClr val="bg1">
                    <a:shade val="50000"/>
                  </a:schemeClr>
                </a:solidFill>
                <a:effectLst/>
              </a:rPr>
              <a:t>Pros</a:t>
            </a:r>
            <a:r>
              <a:rPr lang="it-IT" sz="5400" b="1" cap="none" spc="0" dirty="0" smtClean="0">
                <a:ln w="50800"/>
                <a:solidFill>
                  <a:schemeClr val="bg1">
                    <a:shade val="50000"/>
                  </a:schemeClr>
                </a:solidFill>
                <a:effectLst/>
              </a:rPr>
              <a:t> and </a:t>
            </a:r>
            <a:r>
              <a:rPr lang="it-IT" sz="5400" b="1" cap="none" spc="0" dirty="0" err="1" smtClean="0">
                <a:ln w="50800"/>
                <a:solidFill>
                  <a:schemeClr val="bg1">
                    <a:shade val="50000"/>
                  </a:schemeClr>
                </a:solidFill>
                <a:effectLst/>
              </a:rPr>
              <a:t>cons</a:t>
            </a:r>
            <a:endParaRPr lang="it-IT" sz="5400" b="1" cap="none" spc="0" dirty="0">
              <a:ln w="50800"/>
              <a:solidFill>
                <a:schemeClr val="bg1">
                  <a:shade val="50000"/>
                </a:schemeClr>
              </a:solidFill>
              <a:effectLst/>
            </a:endParaRPr>
          </a:p>
        </p:txBody>
      </p:sp>
      <p:pic>
        <p:nvPicPr>
          <p:cNvPr id="4098" name="Picture 2" descr="C:\Users\mauri\Desktop\work\like-symbol.jpg"/>
          <p:cNvPicPr>
            <a:picLocks noChangeAspect="1" noChangeArrowheads="1"/>
          </p:cNvPicPr>
          <p:nvPr/>
        </p:nvPicPr>
        <p:blipFill>
          <a:blip r:embed="rId2" cstate="print"/>
          <a:srcRect/>
          <a:stretch>
            <a:fillRect/>
          </a:stretch>
        </p:blipFill>
        <p:spPr bwMode="auto">
          <a:xfrm>
            <a:off x="1835696" y="2060848"/>
            <a:ext cx="2880320" cy="2304256"/>
          </a:xfrm>
          <a:prstGeom prst="rect">
            <a:avLst/>
          </a:prstGeom>
          <a:noFill/>
        </p:spPr>
      </p:pic>
      <p:pic>
        <p:nvPicPr>
          <p:cNvPr id="4099" name="Picture 3" descr="C:\Users\mauri\Desktop\work\dislike-symbol.jpg"/>
          <p:cNvPicPr>
            <a:picLocks noChangeAspect="1" noChangeArrowheads="1"/>
          </p:cNvPicPr>
          <p:nvPr/>
        </p:nvPicPr>
        <p:blipFill>
          <a:blip r:embed="rId3" cstate="print"/>
          <a:srcRect/>
          <a:stretch>
            <a:fillRect/>
          </a:stretch>
        </p:blipFill>
        <p:spPr bwMode="auto">
          <a:xfrm>
            <a:off x="5292080" y="2060848"/>
            <a:ext cx="2918711" cy="233496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3"/>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par>
                          <p:cTn id="10" fill="hold">
                            <p:stCondLst>
                              <p:cond delay="1000"/>
                            </p:stCondLst>
                            <p:childTnLst>
                              <p:par>
                                <p:cTn id="11" presetID="9" presetClass="entr" presetSubtype="0" fill="hold" nodeType="afterEffect">
                                  <p:stCondLst>
                                    <p:cond delay="0"/>
                                  </p:stCondLst>
                                  <p:childTnLst>
                                    <p:set>
                                      <p:cBhvr>
                                        <p:cTn id="12" dur="1" fill="hold">
                                          <p:stCondLst>
                                            <p:cond delay="0"/>
                                          </p:stCondLst>
                                        </p:cTn>
                                        <p:tgtEl>
                                          <p:spTgt spid="4098"/>
                                        </p:tgtEl>
                                        <p:attrNameLst>
                                          <p:attrName>style.visibility</p:attrName>
                                        </p:attrNameLst>
                                      </p:cBhvr>
                                      <p:to>
                                        <p:strVal val="visible"/>
                                      </p:to>
                                    </p:set>
                                    <p:animEffect transition="in" filter="dissolve">
                                      <p:cBhvr>
                                        <p:cTn id="13" dur="500"/>
                                        <p:tgtEl>
                                          <p:spTgt spid="4098"/>
                                        </p:tgtEl>
                                      </p:cBhvr>
                                    </p:animEffect>
                                  </p:childTnLst>
                                </p:cTn>
                              </p:par>
                            </p:childTnLst>
                          </p:cTn>
                        </p:par>
                        <p:par>
                          <p:cTn id="14" fill="hold">
                            <p:stCondLst>
                              <p:cond delay="1500"/>
                            </p:stCondLst>
                            <p:childTnLst>
                              <p:par>
                                <p:cTn id="15" presetID="9" presetClass="entr" presetSubtype="0" fill="hold" nodeType="afterEffect">
                                  <p:stCondLst>
                                    <p:cond delay="0"/>
                                  </p:stCondLst>
                                  <p:childTnLst>
                                    <p:set>
                                      <p:cBhvr>
                                        <p:cTn id="16" dur="1" fill="hold">
                                          <p:stCondLst>
                                            <p:cond delay="0"/>
                                          </p:stCondLst>
                                        </p:cTn>
                                        <p:tgtEl>
                                          <p:spTgt spid="4099"/>
                                        </p:tgtEl>
                                        <p:attrNameLst>
                                          <p:attrName>style.visibility</p:attrName>
                                        </p:attrNameLst>
                                      </p:cBhvr>
                                      <p:to>
                                        <p:strVal val="visible"/>
                                      </p:to>
                                    </p:set>
                                    <p:animEffect transition="in" filter="dissolve">
                                      <p:cBhvr>
                                        <p:cTn id="17"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339752" y="188640"/>
            <a:ext cx="4871830" cy="923330"/>
          </a:xfrm>
          <a:prstGeom prst="rect">
            <a:avLst/>
          </a:prstGeom>
          <a:noFill/>
        </p:spPr>
        <p:txBody>
          <a:bodyPr wrap="square" lIns="91440" tIns="45720" rIns="91440" bIns="45720">
            <a:spAutoFit/>
          </a:bodyPr>
          <a:lstStyle/>
          <a:p>
            <a:pPr algn="ctr"/>
            <a:r>
              <a:rPr lang="it-IT" sz="5400" b="1" cap="none" spc="0"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Why</a:t>
            </a:r>
            <a:r>
              <a:rPr lang="it-IT" sz="54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Yes?</a:t>
            </a:r>
            <a:endParaRPr lang="it-IT" sz="5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5" name="CasellaDiTesto 4"/>
          <p:cNvSpPr txBox="1"/>
          <p:nvPr/>
        </p:nvSpPr>
        <p:spPr>
          <a:xfrm>
            <a:off x="2411760" y="1196752"/>
            <a:ext cx="5904656" cy="7017306"/>
          </a:xfrm>
          <a:prstGeom prst="rect">
            <a:avLst/>
          </a:prstGeom>
          <a:noFill/>
        </p:spPr>
        <p:txBody>
          <a:bodyPr wrap="square" rtlCol="0">
            <a:spAutoFit/>
          </a:bodyPr>
          <a:lstStyle/>
          <a:p>
            <a:r>
              <a:rPr lang="it-IT" sz="2400" dirty="0" smtClean="0"/>
              <a:t>Yes, </a:t>
            </a:r>
            <a:r>
              <a:rPr lang="it-IT" sz="2400" dirty="0" err="1" smtClean="0"/>
              <a:t>because</a:t>
            </a:r>
            <a:r>
              <a:rPr lang="it-IT" sz="2400" dirty="0" smtClean="0"/>
              <a:t> </a:t>
            </a:r>
            <a:r>
              <a:rPr lang="it-IT" sz="2400" dirty="0" err="1" smtClean="0"/>
              <a:t>there</a:t>
            </a:r>
            <a:r>
              <a:rPr lang="it-IT" sz="2400" dirty="0" smtClean="0"/>
              <a:t> are </a:t>
            </a:r>
            <a:r>
              <a:rPr lang="it-IT" sz="2400" dirty="0" err="1" smtClean="0"/>
              <a:t>many</a:t>
            </a:r>
            <a:r>
              <a:rPr lang="it-IT" sz="2400" dirty="0" smtClean="0"/>
              <a:t> beautiful </a:t>
            </a:r>
            <a:r>
              <a:rPr lang="it-IT" sz="2400" dirty="0" err="1" smtClean="0"/>
              <a:t>clean</a:t>
            </a:r>
            <a:r>
              <a:rPr lang="it-IT" sz="2400" dirty="0" smtClean="0"/>
              <a:t> </a:t>
            </a:r>
            <a:r>
              <a:rPr lang="it-IT" sz="2400" dirty="0" err="1" smtClean="0"/>
              <a:t>beaches</a:t>
            </a:r>
            <a:r>
              <a:rPr lang="it-IT" sz="2400" dirty="0" smtClean="0"/>
              <a:t>, </a:t>
            </a:r>
            <a:r>
              <a:rPr lang="it-IT" sz="2400" dirty="0" err="1" smtClean="0"/>
              <a:t>warm</a:t>
            </a:r>
            <a:r>
              <a:rPr lang="it-IT" sz="2400" dirty="0" smtClean="0"/>
              <a:t> </a:t>
            </a:r>
            <a:r>
              <a:rPr lang="it-IT" sz="2400" dirty="0" err="1" smtClean="0"/>
              <a:t>weather</a:t>
            </a:r>
            <a:r>
              <a:rPr lang="it-IT" sz="2400" dirty="0" smtClean="0"/>
              <a:t> </a:t>
            </a:r>
            <a:r>
              <a:rPr lang="it-IT" sz="2400" dirty="0" err="1" smtClean="0"/>
              <a:t>all</a:t>
            </a:r>
            <a:r>
              <a:rPr lang="it-IT" sz="2400" dirty="0" smtClean="0"/>
              <a:t> the </a:t>
            </a:r>
            <a:r>
              <a:rPr lang="it-IT" sz="2400" dirty="0" err="1" smtClean="0"/>
              <a:t>year</a:t>
            </a:r>
            <a:r>
              <a:rPr lang="it-IT" sz="2400" dirty="0" smtClean="0"/>
              <a:t> round, </a:t>
            </a:r>
            <a:r>
              <a:rPr lang="it-IT" sz="2400" dirty="0" err="1" smtClean="0"/>
              <a:t>lots</a:t>
            </a:r>
            <a:r>
              <a:rPr lang="it-IT" sz="2400" dirty="0" smtClean="0"/>
              <a:t> </a:t>
            </a:r>
            <a:r>
              <a:rPr lang="it-IT" sz="2400" dirty="0" err="1" smtClean="0"/>
              <a:t>of</a:t>
            </a:r>
            <a:r>
              <a:rPr lang="it-IT" sz="2400" dirty="0" smtClean="0"/>
              <a:t> </a:t>
            </a:r>
            <a:r>
              <a:rPr lang="it-IT" sz="2400" dirty="0" err="1" smtClean="0"/>
              <a:t>tourists</a:t>
            </a:r>
            <a:r>
              <a:rPr lang="it-IT" sz="2400" dirty="0" smtClean="0"/>
              <a:t>, </a:t>
            </a:r>
            <a:r>
              <a:rPr lang="it-IT" sz="2400" dirty="0" err="1" smtClean="0"/>
              <a:t>different</a:t>
            </a:r>
            <a:r>
              <a:rPr lang="it-IT" sz="2400" dirty="0" smtClean="0"/>
              <a:t> </a:t>
            </a:r>
            <a:r>
              <a:rPr lang="it-IT" sz="2400" dirty="0" err="1" smtClean="0"/>
              <a:t>opportunities</a:t>
            </a:r>
            <a:r>
              <a:rPr lang="it-IT" sz="2400" dirty="0" smtClean="0"/>
              <a:t>, </a:t>
            </a:r>
            <a:r>
              <a:rPr lang="it-IT" sz="2400" dirty="0" err="1" smtClean="0"/>
              <a:t>great</a:t>
            </a:r>
            <a:r>
              <a:rPr lang="it-IT" sz="2400" dirty="0" smtClean="0"/>
              <a:t> </a:t>
            </a:r>
            <a:r>
              <a:rPr lang="it-IT" sz="2400" dirty="0" err="1" smtClean="0"/>
              <a:t>colleges</a:t>
            </a:r>
            <a:r>
              <a:rPr lang="it-IT" sz="2400" dirty="0" smtClean="0"/>
              <a:t>, Disney World, </a:t>
            </a:r>
            <a:r>
              <a:rPr lang="it-IT" sz="2400" dirty="0" err="1" smtClean="0"/>
              <a:t>fresh</a:t>
            </a:r>
            <a:r>
              <a:rPr lang="it-IT" sz="2400" dirty="0" smtClean="0"/>
              <a:t> </a:t>
            </a:r>
            <a:r>
              <a:rPr lang="it-IT" sz="2400" dirty="0" err="1" smtClean="0"/>
              <a:t>oranges</a:t>
            </a:r>
            <a:r>
              <a:rPr lang="it-IT" sz="2400" dirty="0" smtClean="0"/>
              <a:t> and </a:t>
            </a:r>
            <a:r>
              <a:rPr lang="it-IT" sz="2400" dirty="0" err="1" smtClean="0"/>
              <a:t>grapefruits</a:t>
            </a:r>
            <a:r>
              <a:rPr lang="it-IT" sz="2400" dirty="0" smtClean="0"/>
              <a:t>, </a:t>
            </a:r>
            <a:r>
              <a:rPr lang="it-IT" sz="2400" dirty="0" err="1" smtClean="0"/>
              <a:t>amazing</a:t>
            </a:r>
            <a:r>
              <a:rPr lang="it-IT" sz="2400" dirty="0" smtClean="0"/>
              <a:t> night life, and no </a:t>
            </a:r>
            <a:r>
              <a:rPr lang="it-IT" sz="2400" dirty="0" err="1" smtClean="0"/>
              <a:t>boredom</a:t>
            </a:r>
            <a:r>
              <a:rPr lang="it-IT" sz="2400" dirty="0" smtClean="0"/>
              <a:t>.</a:t>
            </a:r>
          </a:p>
          <a:p>
            <a:r>
              <a:rPr lang="it-IT" sz="2400" dirty="0" smtClean="0"/>
              <a:t>People </a:t>
            </a:r>
            <a:r>
              <a:rPr lang="it-IT" sz="2400" dirty="0" err="1" smtClean="0"/>
              <a:t>like</a:t>
            </a:r>
            <a:r>
              <a:rPr lang="it-IT" sz="2400" dirty="0" smtClean="0"/>
              <a:t> </a:t>
            </a:r>
            <a:r>
              <a:rPr lang="it-IT" sz="2400" dirty="0" err="1" smtClean="0"/>
              <a:t>walking</a:t>
            </a:r>
            <a:r>
              <a:rPr lang="it-IT" sz="2400" dirty="0" smtClean="0"/>
              <a:t> a </a:t>
            </a:r>
            <a:r>
              <a:rPr lang="it-IT" sz="2400" dirty="0" err="1" smtClean="0"/>
              <a:t>lot</a:t>
            </a:r>
            <a:r>
              <a:rPr lang="it-IT" sz="2400" dirty="0" smtClean="0"/>
              <a:t>, </a:t>
            </a:r>
            <a:r>
              <a:rPr lang="it-IT" sz="2400" dirty="0" err="1" smtClean="0"/>
              <a:t>going</a:t>
            </a:r>
            <a:r>
              <a:rPr lang="it-IT" sz="2400" dirty="0" smtClean="0"/>
              <a:t> shopping and </a:t>
            </a:r>
            <a:r>
              <a:rPr lang="it-IT" sz="2400" dirty="0" err="1" smtClean="0"/>
              <a:t>also</a:t>
            </a:r>
            <a:r>
              <a:rPr lang="it-IT" sz="2400" dirty="0" smtClean="0"/>
              <a:t> </a:t>
            </a:r>
            <a:r>
              <a:rPr lang="it-IT" sz="2400" dirty="0" err="1" smtClean="0"/>
              <a:t>bike-riding</a:t>
            </a:r>
            <a:r>
              <a:rPr lang="it-IT" sz="2400" dirty="0" smtClean="0"/>
              <a:t>. </a:t>
            </a:r>
            <a:r>
              <a:rPr lang="it-IT" sz="2400" dirty="0" err="1" smtClean="0"/>
              <a:t>Good</a:t>
            </a:r>
            <a:r>
              <a:rPr lang="it-IT" sz="2400" dirty="0" smtClean="0"/>
              <a:t> and </a:t>
            </a:r>
            <a:r>
              <a:rPr lang="it-IT" sz="2400" dirty="0" err="1" smtClean="0"/>
              <a:t>healthy</a:t>
            </a:r>
            <a:r>
              <a:rPr lang="it-IT" sz="2400" dirty="0" smtClean="0"/>
              <a:t> </a:t>
            </a:r>
            <a:r>
              <a:rPr lang="it-IT" sz="2400" dirty="0" err="1" smtClean="0"/>
              <a:t>food</a:t>
            </a:r>
            <a:r>
              <a:rPr lang="it-IT" sz="2400" dirty="0" smtClean="0"/>
              <a:t> </a:t>
            </a:r>
            <a:r>
              <a:rPr lang="it-IT" sz="2400" dirty="0" err="1" smtClean="0"/>
              <a:t>is</a:t>
            </a:r>
            <a:r>
              <a:rPr lang="it-IT" sz="2400" dirty="0" smtClean="0"/>
              <a:t> </a:t>
            </a:r>
            <a:r>
              <a:rPr lang="it-IT" sz="2400" dirty="0" err="1" smtClean="0"/>
              <a:t>also</a:t>
            </a:r>
            <a:r>
              <a:rPr lang="it-IT" sz="2400" dirty="0" smtClean="0"/>
              <a:t> a </a:t>
            </a:r>
            <a:r>
              <a:rPr lang="it-IT" sz="2400" dirty="0" err="1" smtClean="0"/>
              <a:t>characteristic</a:t>
            </a:r>
            <a:r>
              <a:rPr lang="it-IT" sz="2400" dirty="0" smtClean="0"/>
              <a:t> </a:t>
            </a:r>
            <a:r>
              <a:rPr lang="it-IT" sz="2400" dirty="0" err="1" smtClean="0"/>
              <a:t>of</a:t>
            </a:r>
            <a:r>
              <a:rPr lang="it-IT" sz="2400" dirty="0" smtClean="0"/>
              <a:t> </a:t>
            </a:r>
            <a:r>
              <a:rPr lang="it-IT" sz="2400" dirty="0" err="1" smtClean="0"/>
              <a:t>this</a:t>
            </a:r>
            <a:r>
              <a:rPr lang="it-IT" sz="2400" dirty="0" smtClean="0"/>
              <a:t> </a:t>
            </a:r>
            <a:r>
              <a:rPr lang="it-IT" sz="2400" dirty="0" err="1" smtClean="0"/>
              <a:t>place</a:t>
            </a:r>
            <a:r>
              <a:rPr lang="it-IT" sz="2400" dirty="0" smtClean="0"/>
              <a:t>.</a:t>
            </a:r>
          </a:p>
          <a:p>
            <a:r>
              <a:rPr lang="it-IT" sz="2400" dirty="0" err="1" smtClean="0"/>
              <a:t>Over</a:t>
            </a:r>
            <a:r>
              <a:rPr lang="it-IT" sz="2400" dirty="0" smtClean="0"/>
              <a:t>  200 public </a:t>
            </a:r>
            <a:r>
              <a:rPr lang="it-IT" sz="2400" dirty="0" err="1" smtClean="0"/>
              <a:t>institutions</a:t>
            </a:r>
            <a:r>
              <a:rPr lang="it-IT" sz="2400" dirty="0" smtClean="0"/>
              <a:t>, </a:t>
            </a:r>
            <a:r>
              <a:rPr lang="it-IT" sz="2400" dirty="0" err="1" smtClean="0"/>
              <a:t>colleges</a:t>
            </a:r>
            <a:r>
              <a:rPr lang="it-IT" sz="2400" dirty="0" smtClean="0"/>
              <a:t>, </a:t>
            </a:r>
            <a:r>
              <a:rPr lang="it-IT" sz="2400" dirty="0" err="1" smtClean="0"/>
              <a:t>universities</a:t>
            </a:r>
            <a:r>
              <a:rPr lang="it-IT" sz="2400" dirty="0" smtClean="0"/>
              <a:t>, public </a:t>
            </a:r>
            <a:r>
              <a:rPr lang="it-IT" sz="2400" dirty="0" err="1" smtClean="0"/>
              <a:t>universities</a:t>
            </a:r>
            <a:r>
              <a:rPr lang="it-IT" sz="2400" dirty="0" smtClean="0"/>
              <a:t> and </a:t>
            </a:r>
            <a:r>
              <a:rPr lang="it-IT" sz="2400" dirty="0" err="1" smtClean="0"/>
              <a:t>r</a:t>
            </a:r>
            <a:r>
              <a:rPr lang="it-IT" sz="2400" dirty="0" err="1" smtClean="0"/>
              <a:t>eligiously-affiliated</a:t>
            </a:r>
            <a:r>
              <a:rPr lang="it-IT" sz="2400" dirty="0" smtClean="0"/>
              <a:t> </a:t>
            </a:r>
            <a:r>
              <a:rPr lang="it-IT" sz="2400" dirty="0" err="1" smtClean="0"/>
              <a:t>institutions</a:t>
            </a:r>
            <a:r>
              <a:rPr lang="it-IT" sz="2400" dirty="0" smtClean="0"/>
              <a:t> can </a:t>
            </a:r>
            <a:r>
              <a:rPr lang="it-IT" sz="2400" dirty="0" err="1" smtClean="0"/>
              <a:t>be</a:t>
            </a:r>
            <a:r>
              <a:rPr lang="it-IT" sz="2400" dirty="0" smtClean="0"/>
              <a:t> </a:t>
            </a:r>
            <a:r>
              <a:rPr lang="it-IT" sz="2400" dirty="0" err="1" smtClean="0"/>
              <a:t>found</a:t>
            </a:r>
            <a:r>
              <a:rPr lang="it-IT" sz="2400" dirty="0" smtClean="0"/>
              <a:t> </a:t>
            </a:r>
            <a:r>
              <a:rPr lang="it-IT" sz="2400" dirty="0" err="1" smtClean="0"/>
              <a:t>here</a:t>
            </a:r>
            <a:endParaRPr lang="it-IT" sz="2400" dirty="0" smtClean="0"/>
          </a:p>
          <a:p>
            <a:endParaRPr lang="it-IT" sz="2400" dirty="0" smtClean="0"/>
          </a:p>
          <a:p>
            <a:endParaRPr lang="it-IT" dirty="0" smtClean="0"/>
          </a:p>
          <a:p>
            <a:endParaRPr lang="it-IT" dirty="0" smtClean="0"/>
          </a:p>
          <a:p>
            <a:endParaRPr lang="it-IT" dirty="0" smtClean="0"/>
          </a:p>
          <a:p>
            <a:endParaRPr lang="it-IT" dirty="0" smtClean="0"/>
          </a:p>
          <a:p>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par>
                          <p:cTn id="12" fill="hold">
                            <p:stCondLst>
                              <p:cond delay="800"/>
                            </p:stCondLst>
                            <p:childTnLst>
                              <p:par>
                                <p:cTn id="13" presetID="9"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auri\Desktop\work\beach-miami-pretty-summer-Favim.com-997999.jpg"/>
          <p:cNvPicPr>
            <a:picLocks noChangeAspect="1" noChangeArrowheads="1"/>
          </p:cNvPicPr>
          <p:nvPr/>
        </p:nvPicPr>
        <p:blipFill>
          <a:blip r:embed="rId2" cstate="print"/>
          <a:srcRect/>
          <a:stretch>
            <a:fillRect/>
          </a:stretch>
        </p:blipFill>
        <p:spPr bwMode="auto">
          <a:xfrm>
            <a:off x="-1" y="188640"/>
            <a:ext cx="5381213" cy="4176464"/>
          </a:xfrm>
          <a:prstGeom prst="rect">
            <a:avLst/>
          </a:prstGeom>
          <a:noFill/>
        </p:spPr>
      </p:pic>
      <p:pic>
        <p:nvPicPr>
          <p:cNvPr id="1027" name="Picture 3" descr="C:\Users\mauri\Desktop\work\california-city-florida-la-Favim.com-1020684.jpg"/>
          <p:cNvPicPr>
            <a:picLocks noChangeAspect="1" noChangeArrowheads="1"/>
          </p:cNvPicPr>
          <p:nvPr/>
        </p:nvPicPr>
        <p:blipFill>
          <a:blip r:embed="rId3" cstate="print"/>
          <a:srcRect/>
          <a:stretch>
            <a:fillRect/>
          </a:stretch>
        </p:blipFill>
        <p:spPr bwMode="auto">
          <a:xfrm>
            <a:off x="5364088" y="1143000"/>
            <a:ext cx="3779912" cy="5715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dissolve">
                                      <p:cBhvr>
                                        <p:cTn id="7" dur="500"/>
                                        <p:tgtEl>
                                          <p:spTgt spid="1026"/>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27"/>
                                        </p:tgtEl>
                                        <p:attrNameLst>
                                          <p:attrName>style.visibility</p:attrName>
                                        </p:attrNameLst>
                                      </p:cBhvr>
                                      <p:to>
                                        <p:strVal val="visible"/>
                                      </p:to>
                                    </p:set>
                                    <p:animEffect transition="in" filter="dissolve">
                                      <p:cBhvr>
                                        <p:cTn id="11"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auri\Desktop\work\castle-cool-disney-florida-Favim.com-1063203.jpg"/>
          <p:cNvPicPr>
            <a:picLocks noChangeAspect="1" noChangeArrowheads="1"/>
          </p:cNvPicPr>
          <p:nvPr/>
        </p:nvPicPr>
        <p:blipFill>
          <a:blip r:embed="rId2" cstate="print"/>
          <a:srcRect/>
          <a:stretch>
            <a:fillRect/>
          </a:stretch>
        </p:blipFill>
        <p:spPr bwMode="auto">
          <a:xfrm>
            <a:off x="467544" y="1927001"/>
            <a:ext cx="7848872" cy="4930999"/>
          </a:xfrm>
          <a:prstGeom prst="rect">
            <a:avLst/>
          </a:prstGeom>
          <a:noFill/>
        </p:spPr>
      </p:pic>
      <p:sp>
        <p:nvSpPr>
          <p:cNvPr id="5" name="CasellaDiTesto 4"/>
          <p:cNvSpPr txBox="1"/>
          <p:nvPr/>
        </p:nvSpPr>
        <p:spPr>
          <a:xfrm>
            <a:off x="611560" y="260648"/>
            <a:ext cx="7056784" cy="1477328"/>
          </a:xfrm>
          <a:prstGeom prst="rect">
            <a:avLst/>
          </a:prstGeom>
          <a:noFill/>
        </p:spPr>
        <p:txBody>
          <a:bodyPr wrap="square" rtlCol="0">
            <a:spAutoFit/>
          </a:bodyPr>
          <a:lstStyle/>
          <a:p>
            <a:r>
              <a:rPr lang="en-US" b="1" dirty="0" smtClean="0"/>
              <a:t>Disney World</a:t>
            </a:r>
            <a:r>
              <a:rPr lang="en-US" dirty="0" smtClean="0"/>
              <a:t>, is an entertainment complex that opened October 1, 1971, in Lake Buena Vista, Florida, and is the most visited attraction in the world, with attendance of 52.5 million annually. It is owned by The Walt Disney Company through its division Walt Disney Parks and Resorts.</a:t>
            </a:r>
            <a:endParaRPr lang="it-I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dissolve">
                                      <p:cBhvr>
                                        <p:cTn id="7" dur="500"/>
                                        <p:tgtEl>
                                          <p:spTgt spid="2050"/>
                                        </p:tgtEl>
                                      </p:cBhvr>
                                    </p:animEffect>
                                  </p:childTnLst>
                                </p:cTn>
                              </p:par>
                            </p:childTnLst>
                          </p:cTn>
                        </p:par>
                        <p:par>
                          <p:cTn id="8" fill="hold">
                            <p:stCondLst>
                              <p:cond delay="500"/>
                            </p:stCondLst>
                            <p:childTnLst>
                              <p:par>
                                <p:cTn id="9" presetID="50" presetClass="entr" presetSubtype="0" decel="10000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1000" fill="hold"/>
                                        <p:tgtEl>
                                          <p:spTgt spid="5"/>
                                        </p:tgtEl>
                                        <p:attrNameLst>
                                          <p:attrName>ppt_w</p:attrName>
                                        </p:attrNameLst>
                                      </p:cBhvr>
                                      <p:tavLst>
                                        <p:tav tm="0">
                                          <p:val>
                                            <p:strVal val="#ppt_w+.3"/>
                                          </p:val>
                                        </p:tav>
                                        <p:tav tm="100000">
                                          <p:val>
                                            <p:strVal val="#ppt_w"/>
                                          </p:val>
                                        </p:tav>
                                      </p:tavLst>
                                    </p:anim>
                                    <p:anim calcmode="lin" valueType="num">
                                      <p:cBhvr>
                                        <p:cTn id="12" dur="1000" fill="hold"/>
                                        <p:tgtEl>
                                          <p:spTgt spid="5"/>
                                        </p:tgtEl>
                                        <p:attrNameLst>
                                          <p:attrName>ppt_h</p:attrName>
                                        </p:attrNameLst>
                                      </p:cBhvr>
                                      <p:tavLst>
                                        <p:tav tm="0">
                                          <p:val>
                                            <p:strVal val="#ppt_h"/>
                                          </p:val>
                                        </p:tav>
                                        <p:tav tm="100000">
                                          <p:val>
                                            <p:strVal val="#ppt_h"/>
                                          </p:val>
                                        </p:tav>
                                      </p:tavLst>
                                    </p:anim>
                                    <p:animEffect transition="in" filter="fade">
                                      <p:cBhvr>
                                        <p:cTn id="1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descr="C:\Users\mauri\Desktop\work\miami-york-awesome-beautiful-Favim.com-772130.jpg"/>
          <p:cNvPicPr>
            <a:picLocks noChangeAspect="1" noChangeArrowheads="1"/>
          </p:cNvPicPr>
          <p:nvPr/>
        </p:nvPicPr>
        <p:blipFill>
          <a:blip r:embed="rId2" cstate="print"/>
          <a:srcRect/>
          <a:stretch>
            <a:fillRect/>
          </a:stretch>
        </p:blipFill>
        <p:spPr bwMode="auto">
          <a:xfrm>
            <a:off x="0" y="0"/>
            <a:ext cx="5256769" cy="3501008"/>
          </a:xfrm>
          <a:prstGeom prst="rect">
            <a:avLst/>
          </a:prstGeom>
          <a:noFill/>
        </p:spPr>
      </p:pic>
      <p:pic>
        <p:nvPicPr>
          <p:cNvPr id="3076" name="Picture 4" descr="C:\Users\mauri\Desktop\work\beach-beautiful-city-lights-classy-Favim.com-1182590.jpg"/>
          <p:cNvPicPr>
            <a:picLocks noChangeAspect="1" noChangeArrowheads="1"/>
          </p:cNvPicPr>
          <p:nvPr/>
        </p:nvPicPr>
        <p:blipFill>
          <a:blip r:embed="rId3" cstate="print"/>
          <a:srcRect/>
          <a:stretch>
            <a:fillRect/>
          </a:stretch>
        </p:blipFill>
        <p:spPr bwMode="auto">
          <a:xfrm>
            <a:off x="4064000" y="3467100"/>
            <a:ext cx="5080000" cy="33909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Effect transition="in" filter="dissolve">
                                      <p:cBhvr>
                                        <p:cTn id="7" dur="500"/>
                                        <p:tgtEl>
                                          <p:spTgt spid="3076"/>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3075"/>
                                        </p:tgtEl>
                                        <p:attrNameLst>
                                          <p:attrName>style.visibility</p:attrName>
                                        </p:attrNameLst>
                                      </p:cBhvr>
                                      <p:to>
                                        <p:strVal val="visible"/>
                                      </p:to>
                                    </p:set>
                                    <p:animEffect transition="in" filter="dissolve">
                                      <p:cBhvr>
                                        <p:cTn id="11" dur="500"/>
                                        <p:tgtEl>
                                          <p:spTgt spid="30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3635896" y="0"/>
            <a:ext cx="2018501" cy="1754326"/>
          </a:xfrm>
          <a:prstGeom prst="rect">
            <a:avLst/>
          </a:prstGeom>
          <a:noFill/>
        </p:spPr>
        <p:txBody>
          <a:bodyPr wrap="none" lIns="91440" tIns="45720" rIns="91440" bIns="45720">
            <a:spAutoFit/>
          </a:bodyPr>
          <a:lstStyle/>
          <a:p>
            <a:pPr algn="ctr"/>
            <a:r>
              <a:rPr lang="it-IT" sz="5400" b="1" cap="none" spc="100" dirty="0" err="1"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Cons</a:t>
            </a:r>
            <a:endParaRPr lang="it-IT" sz="54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a:p>
            <a:pPr algn="ctr"/>
            <a:endParaRPr lang="it-IT" sz="54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
        <p:nvSpPr>
          <p:cNvPr id="5" name="CasellaDiTesto 4"/>
          <p:cNvSpPr txBox="1"/>
          <p:nvPr/>
        </p:nvSpPr>
        <p:spPr>
          <a:xfrm>
            <a:off x="1835696" y="908721"/>
            <a:ext cx="6192688" cy="6217087"/>
          </a:xfrm>
          <a:prstGeom prst="rect">
            <a:avLst/>
          </a:prstGeom>
          <a:noFill/>
        </p:spPr>
        <p:txBody>
          <a:bodyPr wrap="square" rtlCol="0">
            <a:spAutoFit/>
          </a:bodyPr>
          <a:lstStyle/>
          <a:p>
            <a:pPr>
              <a:buFont typeface="Wingdings" pitchFamily="2" charset="2"/>
              <a:buChar char="ü"/>
            </a:pPr>
            <a:r>
              <a:rPr lang="it-IT" sz="2000" dirty="0" smtClean="0">
                <a:solidFill>
                  <a:srgbClr val="FF0000"/>
                </a:solidFill>
              </a:rPr>
              <a:t>The </a:t>
            </a:r>
            <a:r>
              <a:rPr lang="it-IT" sz="2000" dirty="0" err="1" smtClean="0">
                <a:solidFill>
                  <a:srgbClr val="FF0000"/>
                </a:solidFill>
              </a:rPr>
              <a:t>weather</a:t>
            </a:r>
            <a:r>
              <a:rPr lang="it-IT" sz="2000" dirty="0" smtClean="0"/>
              <a:t>:</a:t>
            </a:r>
          </a:p>
          <a:p>
            <a:endParaRPr lang="it-IT" sz="2000" dirty="0" smtClean="0"/>
          </a:p>
          <a:p>
            <a:pPr>
              <a:buFont typeface="Wingdings" pitchFamily="2" charset="2"/>
              <a:buChar char="ü"/>
            </a:pPr>
            <a:r>
              <a:rPr lang="it-IT" sz="2000" dirty="0" err="1" smtClean="0"/>
              <a:t>When</a:t>
            </a:r>
            <a:r>
              <a:rPr lang="it-IT" sz="2000" dirty="0" smtClean="0"/>
              <a:t> </a:t>
            </a:r>
            <a:r>
              <a:rPr lang="it-IT" sz="2000" dirty="0" err="1" smtClean="0"/>
              <a:t>it</a:t>
            </a:r>
            <a:r>
              <a:rPr lang="it-IT" sz="2000" dirty="0" smtClean="0"/>
              <a:t> </a:t>
            </a:r>
            <a:r>
              <a:rPr lang="it-IT" sz="2000" dirty="0" err="1" smtClean="0"/>
              <a:t>gets</a:t>
            </a:r>
            <a:r>
              <a:rPr lang="it-IT" sz="2000" dirty="0" smtClean="0"/>
              <a:t> hot, </a:t>
            </a:r>
            <a:r>
              <a:rPr lang="it-IT" sz="2000" dirty="0" err="1" smtClean="0"/>
              <a:t>it</a:t>
            </a:r>
            <a:r>
              <a:rPr lang="it-IT" sz="2000" dirty="0" smtClean="0"/>
              <a:t> </a:t>
            </a:r>
            <a:r>
              <a:rPr lang="it-IT" sz="2000" dirty="0" err="1" smtClean="0"/>
              <a:t>really</a:t>
            </a:r>
            <a:r>
              <a:rPr lang="it-IT" sz="2000" dirty="0" smtClean="0"/>
              <a:t> </a:t>
            </a:r>
            <a:r>
              <a:rPr lang="it-IT" sz="2000" dirty="0" err="1" smtClean="0"/>
              <a:t>gets</a:t>
            </a:r>
            <a:r>
              <a:rPr lang="it-IT" sz="2000" dirty="0" smtClean="0"/>
              <a:t>  </a:t>
            </a:r>
            <a:r>
              <a:rPr lang="it-IT" sz="2000" dirty="0" smtClean="0"/>
              <a:t>HOT. (</a:t>
            </a:r>
            <a:r>
              <a:rPr lang="it-IT" sz="2000" dirty="0" err="1" smtClean="0"/>
              <a:t>sometimes</a:t>
            </a:r>
            <a:r>
              <a:rPr lang="it-IT" sz="2000" dirty="0" smtClean="0"/>
              <a:t> up </a:t>
            </a:r>
            <a:r>
              <a:rPr lang="it-IT" sz="2000" dirty="0" err="1" smtClean="0"/>
              <a:t>to</a:t>
            </a:r>
            <a:r>
              <a:rPr lang="it-IT" sz="2000" dirty="0" smtClean="0"/>
              <a:t> </a:t>
            </a:r>
            <a:r>
              <a:rPr lang="it-IT" sz="2000" dirty="0" smtClean="0"/>
              <a:t>40)</a:t>
            </a:r>
            <a:endParaRPr lang="it-IT" sz="2000" dirty="0" smtClean="0"/>
          </a:p>
          <a:p>
            <a:pPr>
              <a:buFont typeface="Wingdings" pitchFamily="2" charset="2"/>
              <a:buChar char="ü"/>
            </a:pPr>
            <a:r>
              <a:rPr lang="it-IT" sz="2000" dirty="0" smtClean="0"/>
              <a:t>In </a:t>
            </a:r>
            <a:r>
              <a:rPr lang="it-IT" sz="2000" dirty="0" err="1" smtClean="0"/>
              <a:t>summer</a:t>
            </a:r>
            <a:r>
              <a:rPr lang="it-IT" sz="2000" dirty="0" smtClean="0"/>
              <a:t> </a:t>
            </a:r>
            <a:r>
              <a:rPr lang="it-IT" sz="2000" dirty="0" err="1" smtClean="0"/>
              <a:t>it</a:t>
            </a:r>
            <a:r>
              <a:rPr lang="it-IT" sz="2000" dirty="0" smtClean="0"/>
              <a:t> </a:t>
            </a:r>
            <a:r>
              <a:rPr lang="it-IT" sz="2000" dirty="0" err="1" smtClean="0"/>
              <a:t>is</a:t>
            </a:r>
            <a:r>
              <a:rPr lang="it-IT" sz="2000" dirty="0" smtClean="0"/>
              <a:t> </a:t>
            </a:r>
            <a:r>
              <a:rPr lang="it-IT" sz="2000" dirty="0" err="1" smtClean="0"/>
              <a:t>often</a:t>
            </a:r>
            <a:r>
              <a:rPr lang="it-IT" sz="2000" dirty="0" smtClean="0"/>
              <a:t> </a:t>
            </a:r>
            <a:r>
              <a:rPr lang="it-IT" sz="2000" dirty="0" err="1" smtClean="0"/>
              <a:t>too</a:t>
            </a:r>
            <a:r>
              <a:rPr lang="it-IT" sz="2000" dirty="0" smtClean="0"/>
              <a:t> </a:t>
            </a:r>
            <a:r>
              <a:rPr lang="it-IT" sz="2000" dirty="0" err="1" smtClean="0"/>
              <a:t>humid</a:t>
            </a:r>
            <a:endParaRPr lang="it-IT" sz="2000" dirty="0" smtClean="0"/>
          </a:p>
          <a:p>
            <a:pPr>
              <a:buFont typeface="Wingdings" pitchFamily="2" charset="2"/>
              <a:buChar char="ü"/>
            </a:pPr>
            <a:r>
              <a:rPr lang="it-IT" sz="2000" dirty="0" err="1" smtClean="0"/>
              <a:t>This</a:t>
            </a:r>
            <a:r>
              <a:rPr lang="it-IT" sz="2000" dirty="0" smtClean="0"/>
              <a:t> </a:t>
            </a:r>
            <a:r>
              <a:rPr lang="it-IT" sz="2000" dirty="0" err="1" smtClean="0"/>
              <a:t>weather</a:t>
            </a:r>
            <a:r>
              <a:rPr lang="it-IT" sz="2000" dirty="0" smtClean="0"/>
              <a:t> </a:t>
            </a:r>
            <a:r>
              <a:rPr lang="it-IT" sz="2000" dirty="0" err="1" smtClean="0"/>
              <a:t>results</a:t>
            </a:r>
            <a:r>
              <a:rPr lang="it-IT" sz="2000" dirty="0" smtClean="0"/>
              <a:t> in </a:t>
            </a:r>
            <a:r>
              <a:rPr lang="it-IT" sz="2000" dirty="0" err="1" smtClean="0"/>
              <a:t>t</a:t>
            </a:r>
            <a:r>
              <a:rPr lang="it-IT" sz="2000" dirty="0" err="1" smtClean="0"/>
              <a:t>oo</a:t>
            </a:r>
            <a:r>
              <a:rPr lang="it-IT" sz="2000" dirty="0" smtClean="0"/>
              <a:t> </a:t>
            </a:r>
            <a:r>
              <a:rPr lang="it-IT" sz="2000" dirty="0" err="1" smtClean="0"/>
              <a:t>many</a:t>
            </a:r>
            <a:r>
              <a:rPr lang="it-IT" sz="2000" dirty="0" smtClean="0"/>
              <a:t> </a:t>
            </a:r>
            <a:r>
              <a:rPr lang="it-IT" sz="2000" dirty="0" err="1" smtClean="0"/>
              <a:t>mosquitos</a:t>
            </a:r>
            <a:r>
              <a:rPr lang="it-IT" sz="2000" dirty="0" smtClean="0"/>
              <a:t>, </a:t>
            </a:r>
            <a:r>
              <a:rPr lang="it-IT" sz="2000" dirty="0" err="1" smtClean="0"/>
              <a:t>snakes</a:t>
            </a:r>
            <a:r>
              <a:rPr lang="it-IT" sz="2000" dirty="0" smtClean="0"/>
              <a:t> and </a:t>
            </a:r>
            <a:r>
              <a:rPr lang="it-IT" sz="2000" dirty="0" err="1" smtClean="0"/>
              <a:t>lizards</a:t>
            </a:r>
            <a:r>
              <a:rPr lang="it-IT" sz="2000" dirty="0" smtClean="0"/>
              <a:t>.</a:t>
            </a:r>
          </a:p>
          <a:p>
            <a:pPr>
              <a:buFont typeface="Wingdings" pitchFamily="2" charset="2"/>
              <a:buChar char="ü"/>
            </a:pPr>
            <a:r>
              <a:rPr lang="it-IT" sz="2000" dirty="0" err="1" smtClean="0"/>
              <a:t>Not</a:t>
            </a:r>
            <a:r>
              <a:rPr lang="it-IT" sz="2000" dirty="0" smtClean="0"/>
              <a:t> </a:t>
            </a:r>
            <a:r>
              <a:rPr lang="it-IT" sz="2000" dirty="0" err="1" smtClean="0"/>
              <a:t>to</a:t>
            </a:r>
            <a:r>
              <a:rPr lang="it-IT" sz="2000" dirty="0" smtClean="0"/>
              <a:t> </a:t>
            </a:r>
            <a:r>
              <a:rPr lang="it-IT" sz="2000" dirty="0" err="1" smtClean="0"/>
              <a:t>mention</a:t>
            </a:r>
            <a:r>
              <a:rPr lang="it-IT" sz="2000" dirty="0" smtClean="0"/>
              <a:t> the </a:t>
            </a:r>
            <a:r>
              <a:rPr lang="it-IT" sz="2000" dirty="0" err="1" smtClean="0"/>
              <a:t>hurricane</a:t>
            </a:r>
            <a:r>
              <a:rPr lang="it-IT" sz="2000" dirty="0" smtClean="0"/>
              <a:t> </a:t>
            </a:r>
            <a:r>
              <a:rPr lang="it-IT" sz="2000" dirty="0" err="1" smtClean="0"/>
              <a:t>season</a:t>
            </a:r>
            <a:r>
              <a:rPr lang="it-IT" sz="2000" dirty="0" smtClean="0"/>
              <a:t>: </a:t>
            </a:r>
            <a:r>
              <a:rPr lang="en-US" sz="2000" dirty="0" smtClean="0"/>
              <a:t>it rains intensively almost every day for at least 20 </a:t>
            </a:r>
            <a:r>
              <a:rPr lang="en-US" sz="2000" dirty="0" err="1" smtClean="0"/>
              <a:t>mins</a:t>
            </a:r>
            <a:r>
              <a:rPr lang="en-US" sz="2000" dirty="0" smtClean="0"/>
              <a:t>. This causes </a:t>
            </a:r>
            <a:r>
              <a:rPr lang="en-US" sz="2000" dirty="0" smtClean="0"/>
              <a:t>a plenty </a:t>
            </a:r>
            <a:r>
              <a:rPr lang="en-US" sz="2000" dirty="0" smtClean="0"/>
              <a:t>of tsunamis</a:t>
            </a:r>
            <a:r>
              <a:rPr lang="en-US" sz="2000" dirty="0" smtClean="0"/>
              <a:t>.</a:t>
            </a:r>
          </a:p>
          <a:p>
            <a:pPr>
              <a:buFont typeface="Wingdings" pitchFamily="2" charset="2"/>
              <a:buChar char="ü"/>
            </a:pPr>
            <a:r>
              <a:rPr lang="en-US" sz="2000" dirty="0" smtClean="0">
                <a:solidFill>
                  <a:srgbClr val="FF0000"/>
                </a:solidFill>
              </a:rPr>
              <a:t>Money: </a:t>
            </a:r>
            <a:endParaRPr lang="en-US" sz="2000" dirty="0" smtClean="0">
              <a:solidFill>
                <a:srgbClr val="FF0000"/>
              </a:solidFill>
            </a:endParaRPr>
          </a:p>
          <a:p>
            <a:endParaRPr lang="en-US" sz="2000" dirty="0" smtClean="0">
              <a:solidFill>
                <a:srgbClr val="FF0000"/>
              </a:solidFill>
            </a:endParaRPr>
          </a:p>
          <a:p>
            <a:pPr>
              <a:buFont typeface="Wingdings" pitchFamily="2" charset="2"/>
              <a:buChar char="ü"/>
            </a:pPr>
            <a:r>
              <a:rPr lang="en-US" sz="2000" dirty="0" smtClean="0"/>
              <a:t>Everything costs a lot, you have to spend a fortune for many ordinary things</a:t>
            </a:r>
            <a:r>
              <a:rPr lang="en-US" sz="2000" dirty="0" smtClean="0"/>
              <a:t>.</a:t>
            </a:r>
          </a:p>
          <a:p>
            <a:pPr>
              <a:buFont typeface="Wingdings" pitchFamily="2" charset="2"/>
              <a:buChar char="ü"/>
            </a:pPr>
            <a:r>
              <a:rPr lang="en-US" sz="2000" dirty="0" smtClean="0">
                <a:solidFill>
                  <a:srgbClr val="FF0000"/>
                </a:solidFill>
              </a:rPr>
              <a:t>Tourists:</a:t>
            </a:r>
          </a:p>
          <a:p>
            <a:endParaRPr lang="en-US" sz="2000" dirty="0" smtClean="0">
              <a:solidFill>
                <a:srgbClr val="FF0000"/>
              </a:solidFill>
            </a:endParaRPr>
          </a:p>
          <a:p>
            <a:pPr>
              <a:buFont typeface="Wingdings" pitchFamily="2" charset="2"/>
              <a:buChar char="ü"/>
            </a:pPr>
            <a:r>
              <a:rPr lang="en-US" sz="2000" dirty="0" smtClean="0"/>
              <a:t>Over the years, Florida has </a:t>
            </a:r>
            <a:r>
              <a:rPr lang="en-US" sz="2000" dirty="0" smtClean="0"/>
              <a:t>become </a:t>
            </a:r>
            <a:r>
              <a:rPr lang="en-US" sz="2000" dirty="0" smtClean="0"/>
              <a:t>too populated and now the sensation you get is that of an overcrowded place.</a:t>
            </a:r>
          </a:p>
          <a:p>
            <a:pPr>
              <a:buFont typeface="Arial" pitchFamily="34" charset="0"/>
              <a:buChar cha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par>
                          <p:cTn id="12" fill="hold">
                            <p:stCondLst>
                              <p:cond delay="650"/>
                            </p:stCondLst>
                            <p:childTnLst>
                              <p:par>
                                <p:cTn id="13" presetID="55"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strVal val="#ppt_w*0.70"/>
                                          </p:val>
                                        </p:tav>
                                        <p:tav tm="100000">
                                          <p:val>
                                            <p:strVal val="#ppt_w"/>
                                          </p:val>
                                        </p:tav>
                                      </p:tavLst>
                                    </p:anim>
                                    <p:anim calcmode="lin" valueType="num">
                                      <p:cBhvr>
                                        <p:cTn id="16" dur="1000" fill="hold"/>
                                        <p:tgtEl>
                                          <p:spTgt spid="5"/>
                                        </p:tgtEl>
                                        <p:attrNameLst>
                                          <p:attrName>ppt_h</p:attrName>
                                        </p:attrNameLst>
                                      </p:cBhvr>
                                      <p:tavLst>
                                        <p:tav tm="0">
                                          <p:val>
                                            <p:strVal val="#ppt_h"/>
                                          </p:val>
                                        </p:tav>
                                        <p:tav tm="100000">
                                          <p:val>
                                            <p:strVal val="#ppt_h"/>
                                          </p:val>
                                        </p:tav>
                                      </p:tavLst>
                                    </p:anim>
                                    <p:animEffect transition="in" filter="fade">
                                      <p:cBhvr>
                                        <p:cTn id="1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oggia">
  <a:themeElements>
    <a:clrScheme name="Tramonto">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Loggi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Loggi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114</TotalTime>
  <Words>214</Words>
  <Application>Microsoft Office PowerPoint</Application>
  <PresentationFormat>Presentazione su schermo (4:3)</PresentationFormat>
  <Paragraphs>24</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Loggia</vt:lpstr>
      <vt:lpstr>Diapositiva 1</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mauri</dc:creator>
  <cp:lastModifiedBy>80</cp:lastModifiedBy>
  <cp:revision>13</cp:revision>
  <dcterms:created xsi:type="dcterms:W3CDTF">2014-01-19T15:44:20Z</dcterms:created>
  <dcterms:modified xsi:type="dcterms:W3CDTF">2014-01-22T15:31:43Z</dcterms:modified>
</cp:coreProperties>
</file>