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66FF99"/>
    <a:srgbClr val="00FF00"/>
    <a:srgbClr val="CC00FF"/>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5EAA1-0CAD-468B-A3C5-EAA35ABA93E7}" type="doc">
      <dgm:prSet loTypeId="urn:microsoft.com/office/officeart/2005/8/layout/radial6" loCatId="relationship" qsTypeId="urn:microsoft.com/office/officeart/2005/8/quickstyle/simple1" qsCatId="simple" csTypeId="urn:microsoft.com/office/officeart/2005/8/colors/colorful2" csCatId="colorful" phldr="1"/>
      <dgm:spPr/>
      <dgm:t>
        <a:bodyPr/>
        <a:lstStyle/>
        <a:p>
          <a:endParaRPr lang="it-IT"/>
        </a:p>
      </dgm:t>
    </dgm:pt>
    <dgm:pt modelId="{D5FFDF8E-25FA-4DA0-8CE4-C0ECAD4E6E1F}">
      <dgm:prSet phldrT="[Testo]" custT="1"/>
      <dgm:spPr/>
      <dgm:t>
        <a:bodyPr/>
        <a:lstStyle/>
        <a:p>
          <a:r>
            <a:rPr lang="it-IT" sz="2000" dirty="0" smtClean="0">
              <a:latin typeface="Times New Roman" pitchFamily="18" charset="0"/>
              <a:cs typeface="Times New Roman" pitchFamily="18" charset="0"/>
            </a:rPr>
            <a:t>American </a:t>
          </a:r>
          <a:r>
            <a:rPr lang="it-IT" sz="2000" dirty="0" err="1" smtClean="0">
              <a:latin typeface="Times New Roman" pitchFamily="18" charset="0"/>
              <a:cs typeface="Times New Roman" pitchFamily="18" charset="0"/>
            </a:rPr>
            <a:t>holidays</a:t>
          </a:r>
          <a:endParaRPr lang="it-IT" sz="2000" dirty="0">
            <a:latin typeface="Times New Roman" pitchFamily="18" charset="0"/>
            <a:cs typeface="Times New Roman" pitchFamily="18" charset="0"/>
          </a:endParaRPr>
        </a:p>
      </dgm:t>
    </dgm:pt>
    <dgm:pt modelId="{0FEEE19F-78C4-4C59-9F79-D11D52AE5777}" type="parTrans" cxnId="{BEE62672-23D1-4240-920C-C1386272CECF}">
      <dgm:prSet/>
      <dgm:spPr/>
      <dgm:t>
        <a:bodyPr/>
        <a:lstStyle/>
        <a:p>
          <a:endParaRPr lang="it-IT"/>
        </a:p>
      </dgm:t>
    </dgm:pt>
    <dgm:pt modelId="{69F81954-FFF6-44C4-9EBD-14670AF733DD}" type="sibTrans" cxnId="{BEE62672-23D1-4240-920C-C1386272CECF}">
      <dgm:prSet/>
      <dgm:spPr/>
      <dgm:t>
        <a:bodyPr/>
        <a:lstStyle/>
        <a:p>
          <a:endParaRPr lang="it-IT"/>
        </a:p>
      </dgm:t>
    </dgm:pt>
    <dgm:pt modelId="{4DEA2904-74DA-437F-8086-9A710C5A28F6}">
      <dgm:prSet phldrT="[Testo]" custT="1"/>
      <dgm:spPr/>
      <dgm:t>
        <a:bodyPr/>
        <a:lstStyle/>
        <a:p>
          <a:r>
            <a:rPr lang="it-IT" sz="2000" dirty="0" smtClean="0">
              <a:latin typeface="Times New Roman" pitchFamily="18" charset="0"/>
              <a:cs typeface="Times New Roman" pitchFamily="18" charset="0"/>
            </a:rPr>
            <a:t>Christmas</a:t>
          </a:r>
          <a:endParaRPr lang="it-IT" sz="2000" dirty="0">
            <a:latin typeface="Times New Roman" pitchFamily="18" charset="0"/>
            <a:cs typeface="Times New Roman" pitchFamily="18" charset="0"/>
          </a:endParaRPr>
        </a:p>
      </dgm:t>
    </dgm:pt>
    <dgm:pt modelId="{12EDAF9C-B48F-4771-BD70-C06DC37EA3A7}" type="parTrans" cxnId="{440A0290-C295-447F-90B6-B761EA041DAE}">
      <dgm:prSet/>
      <dgm:spPr/>
      <dgm:t>
        <a:bodyPr/>
        <a:lstStyle/>
        <a:p>
          <a:endParaRPr lang="it-IT"/>
        </a:p>
      </dgm:t>
    </dgm:pt>
    <dgm:pt modelId="{15542EE8-2D53-4E81-8B7D-F2822272899E}" type="sibTrans" cxnId="{440A0290-C295-447F-90B6-B761EA041DAE}">
      <dgm:prSet/>
      <dgm:spPr/>
      <dgm:t>
        <a:bodyPr/>
        <a:lstStyle/>
        <a:p>
          <a:endParaRPr lang="it-IT"/>
        </a:p>
      </dgm:t>
    </dgm:pt>
    <dgm:pt modelId="{0B6AFB46-1570-479E-A389-977A06E6242D}">
      <dgm:prSet phldrT="[Testo]" custT="1"/>
      <dgm:spPr/>
      <dgm:t>
        <a:bodyPr/>
        <a:lstStyle/>
        <a:p>
          <a:r>
            <a:rPr lang="it-IT" sz="2000" dirty="0" err="1" smtClean="0">
              <a:latin typeface="Times New Roman" pitchFamily="18" charset="0"/>
              <a:cs typeface="Times New Roman" pitchFamily="18" charset="0"/>
            </a:rPr>
            <a:t>Thanksgiving</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Day</a:t>
          </a:r>
          <a:endParaRPr lang="it-IT" sz="2000" dirty="0">
            <a:latin typeface="Times New Roman" pitchFamily="18" charset="0"/>
            <a:cs typeface="Times New Roman" pitchFamily="18" charset="0"/>
          </a:endParaRPr>
        </a:p>
      </dgm:t>
    </dgm:pt>
    <dgm:pt modelId="{D1216719-3A58-4D51-9C1B-45AC13413089}" type="parTrans" cxnId="{A86B7C29-32D8-4570-A486-A614F3CC0CFD}">
      <dgm:prSet/>
      <dgm:spPr/>
      <dgm:t>
        <a:bodyPr/>
        <a:lstStyle/>
        <a:p>
          <a:endParaRPr lang="it-IT"/>
        </a:p>
      </dgm:t>
    </dgm:pt>
    <dgm:pt modelId="{C8A417EB-3857-4E02-8687-212248352307}" type="sibTrans" cxnId="{A86B7C29-32D8-4570-A486-A614F3CC0CFD}">
      <dgm:prSet/>
      <dgm:spPr/>
      <dgm:t>
        <a:bodyPr/>
        <a:lstStyle/>
        <a:p>
          <a:endParaRPr lang="it-IT"/>
        </a:p>
      </dgm:t>
    </dgm:pt>
    <dgm:pt modelId="{CB298C44-ED3C-46F9-9BD1-3FF51297DC8C}">
      <dgm:prSet phldrT="[Testo]" custT="1"/>
      <dgm:spPr/>
      <dgm:t>
        <a:bodyPr/>
        <a:lstStyle/>
        <a:p>
          <a:r>
            <a:rPr lang="it-IT" sz="2000" dirty="0" smtClean="0">
              <a:latin typeface="Times New Roman" pitchFamily="18" charset="0"/>
              <a:cs typeface="Times New Roman" pitchFamily="18" charset="0"/>
            </a:rPr>
            <a:t>Martin Luther King </a:t>
          </a:r>
          <a:r>
            <a:rPr lang="it-IT" sz="2000" dirty="0" err="1" smtClean="0">
              <a:latin typeface="Times New Roman" pitchFamily="18" charset="0"/>
              <a:cs typeface="Times New Roman" pitchFamily="18" charset="0"/>
            </a:rPr>
            <a:t>Day</a:t>
          </a:r>
          <a:endParaRPr lang="it-IT" sz="2000" dirty="0">
            <a:latin typeface="Times New Roman" pitchFamily="18" charset="0"/>
            <a:cs typeface="Times New Roman" pitchFamily="18" charset="0"/>
          </a:endParaRPr>
        </a:p>
      </dgm:t>
    </dgm:pt>
    <dgm:pt modelId="{55B1E075-55CB-4E71-BEDE-2E6B83D88A6F}" type="parTrans" cxnId="{A38B78D6-7AB3-40EA-8D2C-006D12E90E43}">
      <dgm:prSet/>
      <dgm:spPr/>
      <dgm:t>
        <a:bodyPr/>
        <a:lstStyle/>
        <a:p>
          <a:endParaRPr lang="it-IT"/>
        </a:p>
      </dgm:t>
    </dgm:pt>
    <dgm:pt modelId="{A5920E47-5DC9-41F2-96C5-898926B037C4}" type="sibTrans" cxnId="{A38B78D6-7AB3-40EA-8D2C-006D12E90E43}">
      <dgm:prSet/>
      <dgm:spPr/>
      <dgm:t>
        <a:bodyPr/>
        <a:lstStyle/>
        <a:p>
          <a:endParaRPr lang="it-IT"/>
        </a:p>
      </dgm:t>
    </dgm:pt>
    <dgm:pt modelId="{7CFC9F4C-DF5C-471F-9836-45AA47E1B272}">
      <dgm:prSet phldrT="[Testo]" custT="1"/>
      <dgm:spPr/>
      <dgm:t>
        <a:bodyPr/>
        <a:lstStyle/>
        <a:p>
          <a:r>
            <a:rPr lang="it-IT" sz="2000" dirty="0" err="1" smtClean="0">
              <a:latin typeface="Times New Roman" pitchFamily="18" charset="0"/>
              <a:cs typeface="Times New Roman" pitchFamily="18" charset="0"/>
            </a:rPr>
            <a:t>Veterans</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Day</a:t>
          </a:r>
          <a:endParaRPr lang="it-IT" sz="2000" dirty="0">
            <a:latin typeface="Times New Roman" pitchFamily="18" charset="0"/>
            <a:cs typeface="Times New Roman" pitchFamily="18" charset="0"/>
          </a:endParaRPr>
        </a:p>
      </dgm:t>
    </dgm:pt>
    <dgm:pt modelId="{90BFAF9D-695A-4264-BAF1-5C891A07989F}" type="parTrans" cxnId="{C9C7230B-5972-4083-8DBF-E0BAB843E235}">
      <dgm:prSet/>
      <dgm:spPr/>
      <dgm:t>
        <a:bodyPr/>
        <a:lstStyle/>
        <a:p>
          <a:endParaRPr lang="it-IT"/>
        </a:p>
      </dgm:t>
    </dgm:pt>
    <dgm:pt modelId="{A01D377D-699D-4A2A-AB58-29599017DB2D}" type="sibTrans" cxnId="{C9C7230B-5972-4083-8DBF-E0BAB843E235}">
      <dgm:prSet/>
      <dgm:spPr/>
      <dgm:t>
        <a:bodyPr/>
        <a:lstStyle/>
        <a:p>
          <a:endParaRPr lang="it-IT"/>
        </a:p>
      </dgm:t>
    </dgm:pt>
    <dgm:pt modelId="{11C12C1E-57B6-44D3-96BD-B467BF98C8F8}">
      <dgm:prSet custT="1"/>
      <dgm:spPr/>
      <dgm:t>
        <a:bodyPr/>
        <a:lstStyle/>
        <a:p>
          <a:r>
            <a:rPr lang="it-IT" sz="2000" dirty="0" err="1" smtClean="0">
              <a:latin typeface="Times New Roman" pitchFamily="18" charset="0"/>
              <a:cs typeface="Times New Roman" pitchFamily="18" charset="0"/>
            </a:rPr>
            <a:t>Memorial</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Day</a:t>
          </a:r>
          <a:endParaRPr lang="it-IT" sz="2000" dirty="0">
            <a:latin typeface="Times New Roman" pitchFamily="18" charset="0"/>
            <a:cs typeface="Times New Roman" pitchFamily="18" charset="0"/>
          </a:endParaRPr>
        </a:p>
      </dgm:t>
    </dgm:pt>
    <dgm:pt modelId="{9E271520-43FD-42AF-8716-37D512DEFD1F}" type="parTrans" cxnId="{9C0812D1-4592-4EFC-B733-FD1043BFEEC6}">
      <dgm:prSet/>
      <dgm:spPr/>
      <dgm:t>
        <a:bodyPr/>
        <a:lstStyle/>
        <a:p>
          <a:endParaRPr lang="it-IT"/>
        </a:p>
      </dgm:t>
    </dgm:pt>
    <dgm:pt modelId="{3C85382C-E498-418B-BE65-E8526921D61F}" type="sibTrans" cxnId="{9C0812D1-4592-4EFC-B733-FD1043BFEEC6}">
      <dgm:prSet/>
      <dgm:spPr/>
      <dgm:t>
        <a:bodyPr/>
        <a:lstStyle/>
        <a:p>
          <a:endParaRPr lang="it-IT"/>
        </a:p>
      </dgm:t>
    </dgm:pt>
    <dgm:pt modelId="{2DCD2314-76E6-464B-9D68-7A05273EB25A}">
      <dgm:prSet custT="1"/>
      <dgm:spPr/>
      <dgm:t>
        <a:bodyPr/>
        <a:lstStyle/>
        <a:p>
          <a:r>
            <a:rPr lang="it-IT" sz="2000" dirty="0" smtClean="0">
              <a:latin typeface="Times New Roman" pitchFamily="18" charset="0"/>
              <a:cs typeface="Times New Roman" pitchFamily="18" charset="0"/>
            </a:rPr>
            <a:t>Independence </a:t>
          </a:r>
          <a:r>
            <a:rPr lang="it-IT" sz="2000" dirty="0" err="1" smtClean="0">
              <a:latin typeface="Times New Roman" pitchFamily="18" charset="0"/>
              <a:cs typeface="Times New Roman" pitchFamily="18" charset="0"/>
            </a:rPr>
            <a:t>Day</a:t>
          </a:r>
          <a:endParaRPr lang="it-IT" sz="2000" dirty="0">
            <a:latin typeface="Times New Roman" pitchFamily="18" charset="0"/>
            <a:cs typeface="Times New Roman" pitchFamily="18" charset="0"/>
          </a:endParaRPr>
        </a:p>
      </dgm:t>
    </dgm:pt>
    <dgm:pt modelId="{ECEB8445-656C-4F29-988C-BE0C362B5B4F}" type="parTrans" cxnId="{EED9DBAB-4EA5-4E26-B9D9-2BB8390E7222}">
      <dgm:prSet/>
      <dgm:spPr/>
      <dgm:t>
        <a:bodyPr/>
        <a:lstStyle/>
        <a:p>
          <a:endParaRPr lang="it-IT"/>
        </a:p>
      </dgm:t>
    </dgm:pt>
    <dgm:pt modelId="{3EEDC81C-B0C4-4362-AEB1-119D186055C0}" type="sibTrans" cxnId="{EED9DBAB-4EA5-4E26-B9D9-2BB8390E7222}">
      <dgm:prSet/>
      <dgm:spPr/>
      <dgm:t>
        <a:bodyPr/>
        <a:lstStyle/>
        <a:p>
          <a:endParaRPr lang="it-IT"/>
        </a:p>
      </dgm:t>
    </dgm:pt>
    <dgm:pt modelId="{AA5A71DA-6033-44AE-8B88-D9DE4B760E4E}">
      <dgm:prSet custT="1"/>
      <dgm:spPr/>
      <dgm:t>
        <a:bodyPr/>
        <a:lstStyle/>
        <a:p>
          <a:r>
            <a:rPr lang="it-IT" sz="2000" dirty="0" err="1" smtClean="0">
              <a:latin typeface="Times New Roman" pitchFamily="18" charset="0"/>
              <a:cs typeface="Times New Roman" pitchFamily="18" charset="0"/>
            </a:rPr>
            <a:t>St.Valentine’s</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Day</a:t>
          </a:r>
          <a:endParaRPr lang="it-IT" sz="2000" dirty="0">
            <a:latin typeface="Times New Roman" pitchFamily="18" charset="0"/>
            <a:cs typeface="Times New Roman" pitchFamily="18" charset="0"/>
          </a:endParaRPr>
        </a:p>
      </dgm:t>
    </dgm:pt>
    <dgm:pt modelId="{9C29AB1B-EFF9-486C-BB76-E6534737690C}" type="parTrans" cxnId="{83B59DAD-1A7A-451E-8CEF-B460C0518F7D}">
      <dgm:prSet/>
      <dgm:spPr/>
      <dgm:t>
        <a:bodyPr/>
        <a:lstStyle/>
        <a:p>
          <a:endParaRPr lang="it-IT"/>
        </a:p>
      </dgm:t>
    </dgm:pt>
    <dgm:pt modelId="{68EBD416-0E59-4872-8F4C-E2DDA50D66AF}" type="sibTrans" cxnId="{83B59DAD-1A7A-451E-8CEF-B460C0518F7D}">
      <dgm:prSet/>
      <dgm:spPr/>
      <dgm:t>
        <a:bodyPr/>
        <a:lstStyle/>
        <a:p>
          <a:endParaRPr lang="it-IT"/>
        </a:p>
      </dgm:t>
    </dgm:pt>
    <dgm:pt modelId="{0E947546-39D0-4BB9-93A9-DB1F85799ABB}" type="pres">
      <dgm:prSet presAssocID="{4D55EAA1-0CAD-468B-A3C5-EAA35ABA93E7}" presName="Name0" presStyleCnt="0">
        <dgm:presLayoutVars>
          <dgm:chMax val="1"/>
          <dgm:dir/>
          <dgm:animLvl val="ctr"/>
          <dgm:resizeHandles val="exact"/>
        </dgm:presLayoutVars>
      </dgm:prSet>
      <dgm:spPr/>
      <dgm:t>
        <a:bodyPr/>
        <a:lstStyle/>
        <a:p>
          <a:endParaRPr lang="it-IT"/>
        </a:p>
      </dgm:t>
    </dgm:pt>
    <dgm:pt modelId="{93240A7A-B2AA-4100-AB3B-043326F17F3F}" type="pres">
      <dgm:prSet presAssocID="{D5FFDF8E-25FA-4DA0-8CE4-C0ECAD4E6E1F}" presName="centerShape" presStyleLbl="node0" presStyleIdx="0" presStyleCnt="1"/>
      <dgm:spPr/>
      <dgm:t>
        <a:bodyPr/>
        <a:lstStyle/>
        <a:p>
          <a:endParaRPr lang="it-IT"/>
        </a:p>
      </dgm:t>
    </dgm:pt>
    <dgm:pt modelId="{611742B7-E6C6-49ED-89D6-7344F467635E}" type="pres">
      <dgm:prSet presAssocID="{4DEA2904-74DA-437F-8086-9A710C5A28F6}" presName="node" presStyleLbl="node1" presStyleIdx="0" presStyleCnt="7" custScaleX="132764">
        <dgm:presLayoutVars>
          <dgm:bulletEnabled val="1"/>
        </dgm:presLayoutVars>
      </dgm:prSet>
      <dgm:spPr/>
      <dgm:t>
        <a:bodyPr/>
        <a:lstStyle/>
        <a:p>
          <a:endParaRPr lang="it-IT"/>
        </a:p>
      </dgm:t>
    </dgm:pt>
    <dgm:pt modelId="{9AF5074E-808E-484F-A233-BB65CC68DB42}" type="pres">
      <dgm:prSet presAssocID="{4DEA2904-74DA-437F-8086-9A710C5A28F6}" presName="dummy" presStyleCnt="0"/>
      <dgm:spPr/>
    </dgm:pt>
    <dgm:pt modelId="{C2D0C007-0F0A-4263-875E-EEB1EB5A27FF}" type="pres">
      <dgm:prSet presAssocID="{15542EE8-2D53-4E81-8B7D-F2822272899E}" presName="sibTrans" presStyleLbl="sibTrans2D1" presStyleIdx="0" presStyleCnt="7"/>
      <dgm:spPr/>
      <dgm:t>
        <a:bodyPr/>
        <a:lstStyle/>
        <a:p>
          <a:endParaRPr lang="it-IT"/>
        </a:p>
      </dgm:t>
    </dgm:pt>
    <dgm:pt modelId="{5A40302E-3ED5-426F-905B-760CBA36770F}" type="pres">
      <dgm:prSet presAssocID="{0B6AFB46-1570-479E-A389-977A06E6242D}" presName="node" presStyleLbl="node1" presStyleIdx="1" presStyleCnt="7" custScaleX="169584">
        <dgm:presLayoutVars>
          <dgm:bulletEnabled val="1"/>
        </dgm:presLayoutVars>
      </dgm:prSet>
      <dgm:spPr/>
      <dgm:t>
        <a:bodyPr/>
        <a:lstStyle/>
        <a:p>
          <a:endParaRPr lang="it-IT"/>
        </a:p>
      </dgm:t>
    </dgm:pt>
    <dgm:pt modelId="{7E64E92B-E9B7-47D9-825D-4117E120AA90}" type="pres">
      <dgm:prSet presAssocID="{0B6AFB46-1570-479E-A389-977A06E6242D}" presName="dummy" presStyleCnt="0"/>
      <dgm:spPr/>
    </dgm:pt>
    <dgm:pt modelId="{EB9C4875-6216-41B7-A0D1-98D95890CE2B}" type="pres">
      <dgm:prSet presAssocID="{C8A417EB-3857-4E02-8687-212248352307}" presName="sibTrans" presStyleLbl="sibTrans2D1" presStyleIdx="1" presStyleCnt="7"/>
      <dgm:spPr/>
      <dgm:t>
        <a:bodyPr/>
        <a:lstStyle/>
        <a:p>
          <a:endParaRPr lang="it-IT"/>
        </a:p>
      </dgm:t>
    </dgm:pt>
    <dgm:pt modelId="{6F60C992-B8B0-4D85-9E69-6040AFB808F4}" type="pres">
      <dgm:prSet presAssocID="{CB298C44-ED3C-46F9-9BD1-3FF51297DC8C}" presName="node" presStyleLbl="node1" presStyleIdx="2" presStyleCnt="7" custScaleX="127733">
        <dgm:presLayoutVars>
          <dgm:bulletEnabled val="1"/>
        </dgm:presLayoutVars>
      </dgm:prSet>
      <dgm:spPr/>
      <dgm:t>
        <a:bodyPr/>
        <a:lstStyle/>
        <a:p>
          <a:endParaRPr lang="it-IT"/>
        </a:p>
      </dgm:t>
    </dgm:pt>
    <dgm:pt modelId="{800FA472-DA48-469C-8D50-689B8BE327E1}" type="pres">
      <dgm:prSet presAssocID="{CB298C44-ED3C-46F9-9BD1-3FF51297DC8C}" presName="dummy" presStyleCnt="0"/>
      <dgm:spPr/>
    </dgm:pt>
    <dgm:pt modelId="{E7D113BD-2BBE-4037-B52D-7742252FEBD3}" type="pres">
      <dgm:prSet presAssocID="{A5920E47-5DC9-41F2-96C5-898926B037C4}" presName="sibTrans" presStyleLbl="sibTrans2D1" presStyleIdx="2" presStyleCnt="7"/>
      <dgm:spPr/>
      <dgm:t>
        <a:bodyPr/>
        <a:lstStyle/>
        <a:p>
          <a:endParaRPr lang="it-IT"/>
        </a:p>
      </dgm:t>
    </dgm:pt>
    <dgm:pt modelId="{6988C7AF-162F-41CB-A577-762F3255602F}" type="pres">
      <dgm:prSet presAssocID="{7CFC9F4C-DF5C-471F-9836-45AA47E1B272}" presName="node" presStyleLbl="node1" presStyleIdx="3" presStyleCnt="7" custScaleX="137425">
        <dgm:presLayoutVars>
          <dgm:bulletEnabled val="1"/>
        </dgm:presLayoutVars>
      </dgm:prSet>
      <dgm:spPr/>
      <dgm:t>
        <a:bodyPr/>
        <a:lstStyle/>
        <a:p>
          <a:endParaRPr lang="it-IT"/>
        </a:p>
      </dgm:t>
    </dgm:pt>
    <dgm:pt modelId="{84E1F79A-C8F5-4C2A-9A8C-380F20779054}" type="pres">
      <dgm:prSet presAssocID="{7CFC9F4C-DF5C-471F-9836-45AA47E1B272}" presName="dummy" presStyleCnt="0"/>
      <dgm:spPr/>
    </dgm:pt>
    <dgm:pt modelId="{A1FE5585-58F7-4D56-BF91-C3314A6BFCC2}" type="pres">
      <dgm:prSet presAssocID="{A01D377D-699D-4A2A-AB58-29599017DB2D}" presName="sibTrans" presStyleLbl="sibTrans2D1" presStyleIdx="3" presStyleCnt="7"/>
      <dgm:spPr/>
      <dgm:t>
        <a:bodyPr/>
        <a:lstStyle/>
        <a:p>
          <a:endParaRPr lang="it-IT"/>
        </a:p>
      </dgm:t>
    </dgm:pt>
    <dgm:pt modelId="{0F4B50EE-83DE-4F6F-BFC8-49C2905209EF}" type="pres">
      <dgm:prSet presAssocID="{11C12C1E-57B6-44D3-96BD-B467BF98C8F8}" presName="node" presStyleLbl="node1" presStyleIdx="4" presStyleCnt="7" custScaleX="123459">
        <dgm:presLayoutVars>
          <dgm:bulletEnabled val="1"/>
        </dgm:presLayoutVars>
      </dgm:prSet>
      <dgm:spPr/>
      <dgm:t>
        <a:bodyPr/>
        <a:lstStyle/>
        <a:p>
          <a:endParaRPr lang="it-IT"/>
        </a:p>
      </dgm:t>
    </dgm:pt>
    <dgm:pt modelId="{08EFB44A-7BE4-4D23-A002-D4069BA4E467}" type="pres">
      <dgm:prSet presAssocID="{11C12C1E-57B6-44D3-96BD-B467BF98C8F8}" presName="dummy" presStyleCnt="0"/>
      <dgm:spPr/>
    </dgm:pt>
    <dgm:pt modelId="{4433A4E7-05C6-4251-B4CF-4A15DF3F742B}" type="pres">
      <dgm:prSet presAssocID="{3C85382C-E498-418B-BE65-E8526921D61F}" presName="sibTrans" presStyleLbl="sibTrans2D1" presStyleIdx="4" presStyleCnt="7"/>
      <dgm:spPr/>
      <dgm:t>
        <a:bodyPr/>
        <a:lstStyle/>
        <a:p>
          <a:endParaRPr lang="it-IT"/>
        </a:p>
      </dgm:t>
    </dgm:pt>
    <dgm:pt modelId="{5C3305E3-F413-4686-ACDC-A788BDED11E8}" type="pres">
      <dgm:prSet presAssocID="{2DCD2314-76E6-464B-9D68-7A05273EB25A}" presName="node" presStyleLbl="node1" presStyleIdx="5" presStyleCnt="7" custScaleX="166390" custRadScaleRad="98395" custRadScaleInc="2842">
        <dgm:presLayoutVars>
          <dgm:bulletEnabled val="1"/>
        </dgm:presLayoutVars>
      </dgm:prSet>
      <dgm:spPr/>
      <dgm:t>
        <a:bodyPr/>
        <a:lstStyle/>
        <a:p>
          <a:endParaRPr lang="it-IT"/>
        </a:p>
      </dgm:t>
    </dgm:pt>
    <dgm:pt modelId="{CE438684-0BC1-4515-8B31-0D4B264DD4D5}" type="pres">
      <dgm:prSet presAssocID="{2DCD2314-76E6-464B-9D68-7A05273EB25A}" presName="dummy" presStyleCnt="0"/>
      <dgm:spPr/>
    </dgm:pt>
    <dgm:pt modelId="{737A6B99-C4ED-4399-A8E0-5EED9078EB39}" type="pres">
      <dgm:prSet presAssocID="{3EEDC81C-B0C4-4362-AEB1-119D186055C0}" presName="sibTrans" presStyleLbl="sibTrans2D1" presStyleIdx="5" presStyleCnt="7"/>
      <dgm:spPr/>
      <dgm:t>
        <a:bodyPr/>
        <a:lstStyle/>
        <a:p>
          <a:endParaRPr lang="it-IT"/>
        </a:p>
      </dgm:t>
    </dgm:pt>
    <dgm:pt modelId="{2CB3F88B-DB78-4F1E-872D-D14F2E55E392}" type="pres">
      <dgm:prSet presAssocID="{AA5A71DA-6033-44AE-8B88-D9DE4B760E4E}" presName="node" presStyleLbl="node1" presStyleIdx="6" presStyleCnt="7" custScaleX="169907">
        <dgm:presLayoutVars>
          <dgm:bulletEnabled val="1"/>
        </dgm:presLayoutVars>
      </dgm:prSet>
      <dgm:spPr/>
      <dgm:t>
        <a:bodyPr/>
        <a:lstStyle/>
        <a:p>
          <a:endParaRPr lang="it-IT"/>
        </a:p>
      </dgm:t>
    </dgm:pt>
    <dgm:pt modelId="{DB306C2E-40E4-446D-9DF6-D735B5C349B8}" type="pres">
      <dgm:prSet presAssocID="{AA5A71DA-6033-44AE-8B88-D9DE4B760E4E}" presName="dummy" presStyleCnt="0"/>
      <dgm:spPr/>
    </dgm:pt>
    <dgm:pt modelId="{31F8A5C2-1598-451F-B494-6A8A2FA58599}" type="pres">
      <dgm:prSet presAssocID="{68EBD416-0E59-4872-8F4C-E2DDA50D66AF}" presName="sibTrans" presStyleLbl="sibTrans2D1" presStyleIdx="6" presStyleCnt="7"/>
      <dgm:spPr/>
      <dgm:t>
        <a:bodyPr/>
        <a:lstStyle/>
        <a:p>
          <a:endParaRPr lang="it-IT"/>
        </a:p>
      </dgm:t>
    </dgm:pt>
  </dgm:ptLst>
  <dgm:cxnLst>
    <dgm:cxn modelId="{DDFF3459-8A11-42CA-9685-AD4345A7B0D8}" type="presOf" srcId="{68EBD416-0E59-4872-8F4C-E2DDA50D66AF}" destId="{31F8A5C2-1598-451F-B494-6A8A2FA58599}" srcOrd="0" destOrd="0" presId="urn:microsoft.com/office/officeart/2005/8/layout/radial6"/>
    <dgm:cxn modelId="{F234D26A-2BFE-4424-8FE5-177F408616E7}" type="presOf" srcId="{3C85382C-E498-418B-BE65-E8526921D61F}" destId="{4433A4E7-05C6-4251-B4CF-4A15DF3F742B}" srcOrd="0" destOrd="0" presId="urn:microsoft.com/office/officeart/2005/8/layout/radial6"/>
    <dgm:cxn modelId="{AF970E03-7620-45E1-92A9-0AC1CA39F820}" type="presOf" srcId="{3EEDC81C-B0C4-4362-AEB1-119D186055C0}" destId="{737A6B99-C4ED-4399-A8E0-5EED9078EB39}" srcOrd="0" destOrd="0" presId="urn:microsoft.com/office/officeart/2005/8/layout/radial6"/>
    <dgm:cxn modelId="{83B59DAD-1A7A-451E-8CEF-B460C0518F7D}" srcId="{D5FFDF8E-25FA-4DA0-8CE4-C0ECAD4E6E1F}" destId="{AA5A71DA-6033-44AE-8B88-D9DE4B760E4E}" srcOrd="6" destOrd="0" parTransId="{9C29AB1B-EFF9-486C-BB76-E6534737690C}" sibTransId="{68EBD416-0E59-4872-8F4C-E2DDA50D66AF}"/>
    <dgm:cxn modelId="{A38B78D6-7AB3-40EA-8D2C-006D12E90E43}" srcId="{D5FFDF8E-25FA-4DA0-8CE4-C0ECAD4E6E1F}" destId="{CB298C44-ED3C-46F9-9BD1-3FF51297DC8C}" srcOrd="2" destOrd="0" parTransId="{55B1E075-55CB-4E71-BEDE-2E6B83D88A6F}" sibTransId="{A5920E47-5DC9-41F2-96C5-898926B037C4}"/>
    <dgm:cxn modelId="{BEE62672-23D1-4240-920C-C1386272CECF}" srcId="{4D55EAA1-0CAD-468B-A3C5-EAA35ABA93E7}" destId="{D5FFDF8E-25FA-4DA0-8CE4-C0ECAD4E6E1F}" srcOrd="0" destOrd="0" parTransId="{0FEEE19F-78C4-4C59-9F79-D11D52AE5777}" sibTransId="{69F81954-FFF6-44C4-9EBD-14670AF733DD}"/>
    <dgm:cxn modelId="{6975DAC1-2AF5-447B-AE31-56812E684011}" type="presOf" srcId="{4DEA2904-74DA-437F-8086-9A710C5A28F6}" destId="{611742B7-E6C6-49ED-89D6-7344F467635E}" srcOrd="0" destOrd="0" presId="urn:microsoft.com/office/officeart/2005/8/layout/radial6"/>
    <dgm:cxn modelId="{30C00888-A8A8-4A63-84B6-308743FFA5ED}" type="presOf" srcId="{0B6AFB46-1570-479E-A389-977A06E6242D}" destId="{5A40302E-3ED5-426F-905B-760CBA36770F}" srcOrd="0" destOrd="0" presId="urn:microsoft.com/office/officeart/2005/8/layout/radial6"/>
    <dgm:cxn modelId="{A0C333C6-AE04-49BD-A2E5-D55C2148765F}" type="presOf" srcId="{2DCD2314-76E6-464B-9D68-7A05273EB25A}" destId="{5C3305E3-F413-4686-ACDC-A788BDED11E8}" srcOrd="0" destOrd="0" presId="urn:microsoft.com/office/officeart/2005/8/layout/radial6"/>
    <dgm:cxn modelId="{D60EE578-BF9E-429C-B85E-311A7DF1C141}" type="presOf" srcId="{D5FFDF8E-25FA-4DA0-8CE4-C0ECAD4E6E1F}" destId="{93240A7A-B2AA-4100-AB3B-043326F17F3F}" srcOrd="0" destOrd="0" presId="urn:microsoft.com/office/officeart/2005/8/layout/radial6"/>
    <dgm:cxn modelId="{E1A8D26E-FCD9-4753-B6E2-F01B89787D04}" type="presOf" srcId="{15542EE8-2D53-4E81-8B7D-F2822272899E}" destId="{C2D0C007-0F0A-4263-875E-EEB1EB5A27FF}" srcOrd="0" destOrd="0" presId="urn:microsoft.com/office/officeart/2005/8/layout/radial6"/>
    <dgm:cxn modelId="{A0204462-B9DE-4A58-8523-6789A11F2048}" type="presOf" srcId="{A01D377D-699D-4A2A-AB58-29599017DB2D}" destId="{A1FE5585-58F7-4D56-BF91-C3314A6BFCC2}" srcOrd="0" destOrd="0" presId="urn:microsoft.com/office/officeart/2005/8/layout/radial6"/>
    <dgm:cxn modelId="{C9C7230B-5972-4083-8DBF-E0BAB843E235}" srcId="{D5FFDF8E-25FA-4DA0-8CE4-C0ECAD4E6E1F}" destId="{7CFC9F4C-DF5C-471F-9836-45AA47E1B272}" srcOrd="3" destOrd="0" parTransId="{90BFAF9D-695A-4264-BAF1-5C891A07989F}" sibTransId="{A01D377D-699D-4A2A-AB58-29599017DB2D}"/>
    <dgm:cxn modelId="{D49D3C36-1B94-4646-9E7C-1EE08158E6E9}" type="presOf" srcId="{AA5A71DA-6033-44AE-8B88-D9DE4B760E4E}" destId="{2CB3F88B-DB78-4F1E-872D-D14F2E55E392}" srcOrd="0" destOrd="0" presId="urn:microsoft.com/office/officeart/2005/8/layout/radial6"/>
    <dgm:cxn modelId="{5E1FD609-5E5C-4CF9-B20D-1C8D0A55670F}" type="presOf" srcId="{CB298C44-ED3C-46F9-9BD1-3FF51297DC8C}" destId="{6F60C992-B8B0-4D85-9E69-6040AFB808F4}" srcOrd="0" destOrd="0" presId="urn:microsoft.com/office/officeart/2005/8/layout/radial6"/>
    <dgm:cxn modelId="{EED9DBAB-4EA5-4E26-B9D9-2BB8390E7222}" srcId="{D5FFDF8E-25FA-4DA0-8CE4-C0ECAD4E6E1F}" destId="{2DCD2314-76E6-464B-9D68-7A05273EB25A}" srcOrd="5" destOrd="0" parTransId="{ECEB8445-656C-4F29-988C-BE0C362B5B4F}" sibTransId="{3EEDC81C-B0C4-4362-AEB1-119D186055C0}"/>
    <dgm:cxn modelId="{A86B7C29-32D8-4570-A486-A614F3CC0CFD}" srcId="{D5FFDF8E-25FA-4DA0-8CE4-C0ECAD4E6E1F}" destId="{0B6AFB46-1570-479E-A389-977A06E6242D}" srcOrd="1" destOrd="0" parTransId="{D1216719-3A58-4D51-9C1B-45AC13413089}" sibTransId="{C8A417EB-3857-4E02-8687-212248352307}"/>
    <dgm:cxn modelId="{5A45675D-075B-4B24-9F6F-37B225A5D9D5}" type="presOf" srcId="{C8A417EB-3857-4E02-8687-212248352307}" destId="{EB9C4875-6216-41B7-A0D1-98D95890CE2B}" srcOrd="0" destOrd="0" presId="urn:microsoft.com/office/officeart/2005/8/layout/radial6"/>
    <dgm:cxn modelId="{A4D24268-0534-4B10-9755-57C5565C9288}" type="presOf" srcId="{11C12C1E-57B6-44D3-96BD-B467BF98C8F8}" destId="{0F4B50EE-83DE-4F6F-BFC8-49C2905209EF}" srcOrd="0" destOrd="0" presId="urn:microsoft.com/office/officeart/2005/8/layout/radial6"/>
    <dgm:cxn modelId="{429A2326-C978-485A-A2F7-9DA1F5BA2F5C}" type="presOf" srcId="{A5920E47-5DC9-41F2-96C5-898926B037C4}" destId="{E7D113BD-2BBE-4037-B52D-7742252FEBD3}" srcOrd="0" destOrd="0" presId="urn:microsoft.com/office/officeart/2005/8/layout/radial6"/>
    <dgm:cxn modelId="{BA9DA57F-6BD5-4FE7-B039-C8E82A66E73C}" type="presOf" srcId="{7CFC9F4C-DF5C-471F-9836-45AA47E1B272}" destId="{6988C7AF-162F-41CB-A577-762F3255602F}" srcOrd="0" destOrd="0" presId="urn:microsoft.com/office/officeart/2005/8/layout/radial6"/>
    <dgm:cxn modelId="{556A9403-3FE4-44AC-969F-F610DB99C913}" type="presOf" srcId="{4D55EAA1-0CAD-468B-A3C5-EAA35ABA93E7}" destId="{0E947546-39D0-4BB9-93A9-DB1F85799ABB}" srcOrd="0" destOrd="0" presId="urn:microsoft.com/office/officeart/2005/8/layout/radial6"/>
    <dgm:cxn modelId="{9C0812D1-4592-4EFC-B733-FD1043BFEEC6}" srcId="{D5FFDF8E-25FA-4DA0-8CE4-C0ECAD4E6E1F}" destId="{11C12C1E-57B6-44D3-96BD-B467BF98C8F8}" srcOrd="4" destOrd="0" parTransId="{9E271520-43FD-42AF-8716-37D512DEFD1F}" sibTransId="{3C85382C-E498-418B-BE65-E8526921D61F}"/>
    <dgm:cxn modelId="{440A0290-C295-447F-90B6-B761EA041DAE}" srcId="{D5FFDF8E-25FA-4DA0-8CE4-C0ECAD4E6E1F}" destId="{4DEA2904-74DA-437F-8086-9A710C5A28F6}" srcOrd="0" destOrd="0" parTransId="{12EDAF9C-B48F-4771-BD70-C06DC37EA3A7}" sibTransId="{15542EE8-2D53-4E81-8B7D-F2822272899E}"/>
    <dgm:cxn modelId="{20A1BE3D-F1B7-4FCB-B538-50CE636036EE}" type="presParOf" srcId="{0E947546-39D0-4BB9-93A9-DB1F85799ABB}" destId="{93240A7A-B2AA-4100-AB3B-043326F17F3F}" srcOrd="0" destOrd="0" presId="urn:microsoft.com/office/officeart/2005/8/layout/radial6"/>
    <dgm:cxn modelId="{B4C8F116-FAEC-49F2-A9D5-2B9D7AD917D7}" type="presParOf" srcId="{0E947546-39D0-4BB9-93A9-DB1F85799ABB}" destId="{611742B7-E6C6-49ED-89D6-7344F467635E}" srcOrd="1" destOrd="0" presId="urn:microsoft.com/office/officeart/2005/8/layout/radial6"/>
    <dgm:cxn modelId="{B2D6F0B0-77CC-48EE-9135-E2F8A045F6D0}" type="presParOf" srcId="{0E947546-39D0-4BB9-93A9-DB1F85799ABB}" destId="{9AF5074E-808E-484F-A233-BB65CC68DB42}" srcOrd="2" destOrd="0" presId="urn:microsoft.com/office/officeart/2005/8/layout/radial6"/>
    <dgm:cxn modelId="{D6DCF6A4-430B-47A7-9829-D6B995DF9FAC}" type="presParOf" srcId="{0E947546-39D0-4BB9-93A9-DB1F85799ABB}" destId="{C2D0C007-0F0A-4263-875E-EEB1EB5A27FF}" srcOrd="3" destOrd="0" presId="urn:microsoft.com/office/officeart/2005/8/layout/radial6"/>
    <dgm:cxn modelId="{F8425534-FBB2-4F8A-8D8C-DCE2C9F88639}" type="presParOf" srcId="{0E947546-39D0-4BB9-93A9-DB1F85799ABB}" destId="{5A40302E-3ED5-426F-905B-760CBA36770F}" srcOrd="4" destOrd="0" presId="urn:microsoft.com/office/officeart/2005/8/layout/radial6"/>
    <dgm:cxn modelId="{C10F7A1A-7A13-4E95-83E8-F622AC43B2C6}" type="presParOf" srcId="{0E947546-39D0-4BB9-93A9-DB1F85799ABB}" destId="{7E64E92B-E9B7-47D9-825D-4117E120AA90}" srcOrd="5" destOrd="0" presId="urn:microsoft.com/office/officeart/2005/8/layout/radial6"/>
    <dgm:cxn modelId="{1FCF4D48-5B6E-4A7A-924C-F043BAB5846D}" type="presParOf" srcId="{0E947546-39D0-4BB9-93A9-DB1F85799ABB}" destId="{EB9C4875-6216-41B7-A0D1-98D95890CE2B}" srcOrd="6" destOrd="0" presId="urn:microsoft.com/office/officeart/2005/8/layout/radial6"/>
    <dgm:cxn modelId="{BA9A18AC-E9E6-4C4E-973E-B43E3EC95BC8}" type="presParOf" srcId="{0E947546-39D0-4BB9-93A9-DB1F85799ABB}" destId="{6F60C992-B8B0-4D85-9E69-6040AFB808F4}" srcOrd="7" destOrd="0" presId="urn:microsoft.com/office/officeart/2005/8/layout/radial6"/>
    <dgm:cxn modelId="{A2226E0D-04C8-405A-8CCC-732FF857FE36}" type="presParOf" srcId="{0E947546-39D0-4BB9-93A9-DB1F85799ABB}" destId="{800FA472-DA48-469C-8D50-689B8BE327E1}" srcOrd="8" destOrd="0" presId="urn:microsoft.com/office/officeart/2005/8/layout/radial6"/>
    <dgm:cxn modelId="{99114F07-27FF-4629-AC45-89802EBAC60A}" type="presParOf" srcId="{0E947546-39D0-4BB9-93A9-DB1F85799ABB}" destId="{E7D113BD-2BBE-4037-B52D-7742252FEBD3}" srcOrd="9" destOrd="0" presId="urn:microsoft.com/office/officeart/2005/8/layout/radial6"/>
    <dgm:cxn modelId="{A411DFAD-200E-4026-8D5D-52938D4B3558}" type="presParOf" srcId="{0E947546-39D0-4BB9-93A9-DB1F85799ABB}" destId="{6988C7AF-162F-41CB-A577-762F3255602F}" srcOrd="10" destOrd="0" presId="urn:microsoft.com/office/officeart/2005/8/layout/radial6"/>
    <dgm:cxn modelId="{DA3A000E-2F8B-4BC4-8E2D-5E6B9A5A36A9}" type="presParOf" srcId="{0E947546-39D0-4BB9-93A9-DB1F85799ABB}" destId="{84E1F79A-C8F5-4C2A-9A8C-380F20779054}" srcOrd="11" destOrd="0" presId="urn:microsoft.com/office/officeart/2005/8/layout/radial6"/>
    <dgm:cxn modelId="{8545FC2F-42C4-481D-80F6-157D44ACB2C3}" type="presParOf" srcId="{0E947546-39D0-4BB9-93A9-DB1F85799ABB}" destId="{A1FE5585-58F7-4D56-BF91-C3314A6BFCC2}" srcOrd="12" destOrd="0" presId="urn:microsoft.com/office/officeart/2005/8/layout/radial6"/>
    <dgm:cxn modelId="{606186F8-3DA8-4796-81A7-9198DB558E05}" type="presParOf" srcId="{0E947546-39D0-4BB9-93A9-DB1F85799ABB}" destId="{0F4B50EE-83DE-4F6F-BFC8-49C2905209EF}" srcOrd="13" destOrd="0" presId="urn:microsoft.com/office/officeart/2005/8/layout/radial6"/>
    <dgm:cxn modelId="{3CFB538C-C227-4614-9391-EBD0FE96FED4}" type="presParOf" srcId="{0E947546-39D0-4BB9-93A9-DB1F85799ABB}" destId="{08EFB44A-7BE4-4D23-A002-D4069BA4E467}" srcOrd="14" destOrd="0" presId="urn:microsoft.com/office/officeart/2005/8/layout/radial6"/>
    <dgm:cxn modelId="{AFA60248-585C-4A90-9E9F-8DCB20BF647D}" type="presParOf" srcId="{0E947546-39D0-4BB9-93A9-DB1F85799ABB}" destId="{4433A4E7-05C6-4251-B4CF-4A15DF3F742B}" srcOrd="15" destOrd="0" presId="urn:microsoft.com/office/officeart/2005/8/layout/radial6"/>
    <dgm:cxn modelId="{5B1FA0E3-3998-4031-941E-41F89ABF63B3}" type="presParOf" srcId="{0E947546-39D0-4BB9-93A9-DB1F85799ABB}" destId="{5C3305E3-F413-4686-ACDC-A788BDED11E8}" srcOrd="16" destOrd="0" presId="urn:microsoft.com/office/officeart/2005/8/layout/radial6"/>
    <dgm:cxn modelId="{A095A164-25A9-476C-B9D5-8B65EAB81001}" type="presParOf" srcId="{0E947546-39D0-4BB9-93A9-DB1F85799ABB}" destId="{CE438684-0BC1-4515-8B31-0D4B264DD4D5}" srcOrd="17" destOrd="0" presId="urn:microsoft.com/office/officeart/2005/8/layout/radial6"/>
    <dgm:cxn modelId="{88303CD0-1569-4C54-B7B3-0270181C3A16}" type="presParOf" srcId="{0E947546-39D0-4BB9-93A9-DB1F85799ABB}" destId="{737A6B99-C4ED-4399-A8E0-5EED9078EB39}" srcOrd="18" destOrd="0" presId="urn:microsoft.com/office/officeart/2005/8/layout/radial6"/>
    <dgm:cxn modelId="{5FFB10D4-AD1D-448C-9462-DD9C2F48F915}" type="presParOf" srcId="{0E947546-39D0-4BB9-93A9-DB1F85799ABB}" destId="{2CB3F88B-DB78-4F1E-872D-D14F2E55E392}" srcOrd="19" destOrd="0" presId="urn:microsoft.com/office/officeart/2005/8/layout/radial6"/>
    <dgm:cxn modelId="{1A845D83-9396-4DDA-82FB-D5730EAA1085}" type="presParOf" srcId="{0E947546-39D0-4BB9-93A9-DB1F85799ABB}" destId="{DB306C2E-40E4-446D-9DF6-D735B5C349B8}" srcOrd="20" destOrd="0" presId="urn:microsoft.com/office/officeart/2005/8/layout/radial6"/>
    <dgm:cxn modelId="{0CAC38AB-FE90-4E29-9ABA-F8A063E9E60D}" type="presParOf" srcId="{0E947546-39D0-4BB9-93A9-DB1F85799ABB}" destId="{31F8A5C2-1598-451F-B494-6A8A2FA58599}" srcOrd="21"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55EAA1-0CAD-468B-A3C5-EAA35ABA93E7}" type="doc">
      <dgm:prSet loTypeId="urn:microsoft.com/office/officeart/2005/8/layout/radial6" loCatId="relationship" qsTypeId="urn:microsoft.com/office/officeart/2005/8/quickstyle/simple1" qsCatId="simple" csTypeId="urn:microsoft.com/office/officeart/2005/8/colors/colorful2" csCatId="colorful" phldr="1"/>
      <dgm:spPr/>
      <dgm:t>
        <a:bodyPr/>
        <a:lstStyle/>
        <a:p>
          <a:endParaRPr lang="it-IT"/>
        </a:p>
      </dgm:t>
    </dgm:pt>
    <dgm:pt modelId="{D5FFDF8E-25FA-4DA0-8CE4-C0ECAD4E6E1F}">
      <dgm:prSet phldrT="[Testo]" custT="1"/>
      <dgm:spPr/>
      <dgm:t>
        <a:bodyPr/>
        <a:lstStyle/>
        <a:p>
          <a:r>
            <a:rPr lang="it-IT" sz="2000" dirty="0" err="1" smtClean="0">
              <a:latin typeface="Times New Roman" pitchFamily="18" charset="0"/>
              <a:cs typeface="Times New Roman" pitchFamily="18" charset="0"/>
            </a:rPr>
            <a:t>Italian</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holidays</a:t>
          </a:r>
          <a:endParaRPr lang="it-IT" sz="2000" dirty="0">
            <a:latin typeface="Times New Roman" pitchFamily="18" charset="0"/>
            <a:cs typeface="Times New Roman" pitchFamily="18" charset="0"/>
          </a:endParaRPr>
        </a:p>
      </dgm:t>
    </dgm:pt>
    <dgm:pt modelId="{0FEEE19F-78C4-4C59-9F79-D11D52AE5777}" type="parTrans" cxnId="{BEE62672-23D1-4240-920C-C1386272CECF}">
      <dgm:prSet/>
      <dgm:spPr/>
      <dgm:t>
        <a:bodyPr/>
        <a:lstStyle/>
        <a:p>
          <a:endParaRPr lang="it-IT"/>
        </a:p>
      </dgm:t>
    </dgm:pt>
    <dgm:pt modelId="{69F81954-FFF6-44C4-9EBD-14670AF733DD}" type="sibTrans" cxnId="{BEE62672-23D1-4240-920C-C1386272CECF}">
      <dgm:prSet/>
      <dgm:spPr/>
      <dgm:t>
        <a:bodyPr/>
        <a:lstStyle/>
        <a:p>
          <a:endParaRPr lang="it-IT"/>
        </a:p>
      </dgm:t>
    </dgm:pt>
    <dgm:pt modelId="{4DEA2904-74DA-437F-8086-9A710C5A28F6}">
      <dgm:prSet phldrT="[Testo]" custT="1"/>
      <dgm:spPr/>
      <dgm:t>
        <a:bodyPr/>
        <a:lstStyle/>
        <a:p>
          <a:r>
            <a:rPr lang="it-IT" sz="2000" dirty="0" smtClean="0">
              <a:latin typeface="Times New Roman" pitchFamily="18" charset="0"/>
              <a:cs typeface="Times New Roman" pitchFamily="18" charset="0"/>
            </a:rPr>
            <a:t>Christmas</a:t>
          </a:r>
          <a:endParaRPr lang="it-IT" sz="2000" dirty="0">
            <a:latin typeface="Times New Roman" pitchFamily="18" charset="0"/>
            <a:cs typeface="Times New Roman" pitchFamily="18" charset="0"/>
          </a:endParaRPr>
        </a:p>
      </dgm:t>
    </dgm:pt>
    <dgm:pt modelId="{12EDAF9C-B48F-4771-BD70-C06DC37EA3A7}" type="parTrans" cxnId="{440A0290-C295-447F-90B6-B761EA041DAE}">
      <dgm:prSet/>
      <dgm:spPr/>
      <dgm:t>
        <a:bodyPr/>
        <a:lstStyle/>
        <a:p>
          <a:endParaRPr lang="it-IT"/>
        </a:p>
      </dgm:t>
    </dgm:pt>
    <dgm:pt modelId="{15542EE8-2D53-4E81-8B7D-F2822272899E}" type="sibTrans" cxnId="{440A0290-C295-447F-90B6-B761EA041DAE}">
      <dgm:prSet/>
      <dgm:spPr/>
      <dgm:t>
        <a:bodyPr/>
        <a:lstStyle/>
        <a:p>
          <a:endParaRPr lang="it-IT"/>
        </a:p>
      </dgm:t>
    </dgm:pt>
    <dgm:pt modelId="{0B6AFB46-1570-479E-A389-977A06E6242D}">
      <dgm:prSet phldrT="[Testo]" custT="1"/>
      <dgm:spPr/>
      <dgm:t>
        <a:bodyPr/>
        <a:lstStyle/>
        <a:p>
          <a:r>
            <a:rPr lang="it-IT" sz="2000" dirty="0" err="1" smtClean="0">
              <a:latin typeface="Times New Roman" pitchFamily="18" charset="0"/>
              <a:cs typeface="Times New Roman" pitchFamily="18" charset="0"/>
            </a:rPr>
            <a:t>Easter</a:t>
          </a:r>
          <a:endParaRPr lang="it-IT" sz="2000" dirty="0">
            <a:latin typeface="Times New Roman" pitchFamily="18" charset="0"/>
            <a:cs typeface="Times New Roman" pitchFamily="18" charset="0"/>
          </a:endParaRPr>
        </a:p>
      </dgm:t>
    </dgm:pt>
    <dgm:pt modelId="{D1216719-3A58-4D51-9C1B-45AC13413089}" type="parTrans" cxnId="{A86B7C29-32D8-4570-A486-A614F3CC0CFD}">
      <dgm:prSet/>
      <dgm:spPr/>
      <dgm:t>
        <a:bodyPr/>
        <a:lstStyle/>
        <a:p>
          <a:endParaRPr lang="it-IT"/>
        </a:p>
      </dgm:t>
    </dgm:pt>
    <dgm:pt modelId="{C8A417EB-3857-4E02-8687-212248352307}" type="sibTrans" cxnId="{A86B7C29-32D8-4570-A486-A614F3CC0CFD}">
      <dgm:prSet/>
      <dgm:spPr/>
      <dgm:t>
        <a:bodyPr/>
        <a:lstStyle/>
        <a:p>
          <a:endParaRPr lang="it-IT"/>
        </a:p>
      </dgm:t>
    </dgm:pt>
    <dgm:pt modelId="{CB298C44-ED3C-46F9-9BD1-3FF51297DC8C}">
      <dgm:prSet phldrT="[Testo]" custT="1"/>
      <dgm:spPr/>
      <dgm:t>
        <a:bodyPr/>
        <a:lstStyle/>
        <a:p>
          <a:r>
            <a:rPr lang="it-IT" sz="2000" dirty="0" smtClean="0">
              <a:latin typeface="Times New Roman" pitchFamily="18" charset="0"/>
              <a:cs typeface="Times New Roman" pitchFamily="18" charset="0"/>
            </a:rPr>
            <a:t>Carnival</a:t>
          </a:r>
          <a:endParaRPr lang="it-IT" sz="2000" dirty="0">
            <a:latin typeface="Times New Roman" pitchFamily="18" charset="0"/>
            <a:cs typeface="Times New Roman" pitchFamily="18" charset="0"/>
          </a:endParaRPr>
        </a:p>
      </dgm:t>
    </dgm:pt>
    <dgm:pt modelId="{55B1E075-55CB-4E71-BEDE-2E6B83D88A6F}" type="parTrans" cxnId="{A38B78D6-7AB3-40EA-8D2C-006D12E90E43}">
      <dgm:prSet/>
      <dgm:spPr/>
      <dgm:t>
        <a:bodyPr/>
        <a:lstStyle/>
        <a:p>
          <a:endParaRPr lang="it-IT"/>
        </a:p>
      </dgm:t>
    </dgm:pt>
    <dgm:pt modelId="{A5920E47-5DC9-41F2-96C5-898926B037C4}" type="sibTrans" cxnId="{A38B78D6-7AB3-40EA-8D2C-006D12E90E43}">
      <dgm:prSet/>
      <dgm:spPr/>
      <dgm:t>
        <a:bodyPr/>
        <a:lstStyle/>
        <a:p>
          <a:endParaRPr lang="it-IT"/>
        </a:p>
      </dgm:t>
    </dgm:pt>
    <dgm:pt modelId="{7CFC9F4C-DF5C-471F-9836-45AA47E1B272}">
      <dgm:prSet phldrT="[Testo]" custT="1"/>
      <dgm:spPr/>
      <dgm:t>
        <a:bodyPr/>
        <a:lstStyle/>
        <a:p>
          <a:r>
            <a:rPr lang="it-IT" sz="2000" dirty="0" err="1" smtClean="0">
              <a:latin typeface="Times New Roman" pitchFamily="18" charset="0"/>
              <a:cs typeface="Times New Roman" pitchFamily="18" charset="0"/>
            </a:rPr>
            <a:t>Epiphany</a:t>
          </a:r>
          <a:endParaRPr lang="it-IT" sz="2000" dirty="0">
            <a:latin typeface="Times New Roman" pitchFamily="18" charset="0"/>
            <a:cs typeface="Times New Roman" pitchFamily="18" charset="0"/>
          </a:endParaRPr>
        </a:p>
      </dgm:t>
    </dgm:pt>
    <dgm:pt modelId="{90BFAF9D-695A-4264-BAF1-5C891A07989F}" type="parTrans" cxnId="{C9C7230B-5972-4083-8DBF-E0BAB843E235}">
      <dgm:prSet/>
      <dgm:spPr/>
      <dgm:t>
        <a:bodyPr/>
        <a:lstStyle/>
        <a:p>
          <a:endParaRPr lang="it-IT"/>
        </a:p>
      </dgm:t>
    </dgm:pt>
    <dgm:pt modelId="{A01D377D-699D-4A2A-AB58-29599017DB2D}" type="sibTrans" cxnId="{C9C7230B-5972-4083-8DBF-E0BAB843E235}">
      <dgm:prSet/>
      <dgm:spPr/>
      <dgm:t>
        <a:bodyPr/>
        <a:lstStyle/>
        <a:p>
          <a:endParaRPr lang="it-IT"/>
        </a:p>
      </dgm:t>
    </dgm:pt>
    <dgm:pt modelId="{11C12C1E-57B6-44D3-96BD-B467BF98C8F8}">
      <dgm:prSet custT="1"/>
      <dgm:spPr/>
      <dgm:t>
        <a:bodyPr/>
        <a:lstStyle/>
        <a:p>
          <a:r>
            <a:rPr lang="it-IT" sz="2000" dirty="0" err="1" smtClean="0">
              <a:latin typeface="Times New Roman" pitchFamily="18" charset="0"/>
              <a:cs typeface="Times New Roman" pitchFamily="18" charset="0"/>
            </a:rPr>
            <a:t>Liberation</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Day</a:t>
          </a:r>
          <a:endParaRPr lang="it-IT" sz="2000" dirty="0">
            <a:latin typeface="Times New Roman" pitchFamily="18" charset="0"/>
            <a:cs typeface="Times New Roman" pitchFamily="18" charset="0"/>
          </a:endParaRPr>
        </a:p>
      </dgm:t>
    </dgm:pt>
    <dgm:pt modelId="{9E271520-43FD-42AF-8716-37D512DEFD1F}" type="parTrans" cxnId="{9C0812D1-4592-4EFC-B733-FD1043BFEEC6}">
      <dgm:prSet/>
      <dgm:spPr/>
      <dgm:t>
        <a:bodyPr/>
        <a:lstStyle/>
        <a:p>
          <a:endParaRPr lang="it-IT"/>
        </a:p>
      </dgm:t>
    </dgm:pt>
    <dgm:pt modelId="{3C85382C-E498-418B-BE65-E8526921D61F}" type="sibTrans" cxnId="{9C0812D1-4592-4EFC-B733-FD1043BFEEC6}">
      <dgm:prSet/>
      <dgm:spPr/>
      <dgm:t>
        <a:bodyPr/>
        <a:lstStyle/>
        <a:p>
          <a:endParaRPr lang="it-IT"/>
        </a:p>
      </dgm:t>
    </dgm:pt>
    <dgm:pt modelId="{2DCD2314-76E6-464B-9D68-7A05273EB25A}">
      <dgm:prSet custT="1"/>
      <dgm:spPr/>
      <dgm:t>
        <a:bodyPr/>
        <a:lstStyle/>
        <a:p>
          <a:r>
            <a:rPr lang="it-IT" sz="2000" dirty="0" smtClean="0">
              <a:latin typeface="Times New Roman" pitchFamily="18" charset="0"/>
              <a:cs typeface="Times New Roman" pitchFamily="18" charset="0"/>
            </a:rPr>
            <a:t>Republic </a:t>
          </a:r>
          <a:r>
            <a:rPr lang="it-IT" sz="2000" dirty="0" err="1" smtClean="0">
              <a:latin typeface="Times New Roman" pitchFamily="18" charset="0"/>
              <a:cs typeface="Times New Roman" pitchFamily="18" charset="0"/>
            </a:rPr>
            <a:t>Day</a:t>
          </a:r>
          <a:endParaRPr lang="it-IT" sz="2000" dirty="0">
            <a:latin typeface="Times New Roman" pitchFamily="18" charset="0"/>
            <a:cs typeface="Times New Roman" pitchFamily="18" charset="0"/>
          </a:endParaRPr>
        </a:p>
      </dgm:t>
    </dgm:pt>
    <dgm:pt modelId="{ECEB8445-656C-4F29-988C-BE0C362B5B4F}" type="parTrans" cxnId="{EED9DBAB-4EA5-4E26-B9D9-2BB8390E7222}">
      <dgm:prSet/>
      <dgm:spPr/>
      <dgm:t>
        <a:bodyPr/>
        <a:lstStyle/>
        <a:p>
          <a:endParaRPr lang="it-IT"/>
        </a:p>
      </dgm:t>
    </dgm:pt>
    <dgm:pt modelId="{3EEDC81C-B0C4-4362-AEB1-119D186055C0}" type="sibTrans" cxnId="{EED9DBAB-4EA5-4E26-B9D9-2BB8390E7222}">
      <dgm:prSet/>
      <dgm:spPr/>
      <dgm:t>
        <a:bodyPr/>
        <a:lstStyle/>
        <a:p>
          <a:endParaRPr lang="it-IT"/>
        </a:p>
      </dgm:t>
    </dgm:pt>
    <dgm:pt modelId="{AA5A71DA-6033-44AE-8B88-D9DE4B760E4E}">
      <dgm:prSet custT="1"/>
      <dgm:spPr/>
      <dgm:t>
        <a:bodyPr/>
        <a:lstStyle/>
        <a:p>
          <a:r>
            <a:rPr lang="it-IT" sz="2000" smtClean="0">
              <a:latin typeface="Times New Roman" pitchFamily="18" charset="0"/>
              <a:cs typeface="Times New Roman" pitchFamily="18" charset="0"/>
            </a:rPr>
            <a:t>Ferragosto</a:t>
          </a:r>
          <a:endParaRPr lang="it-IT" sz="2000" dirty="0">
            <a:latin typeface="Times New Roman" pitchFamily="18" charset="0"/>
            <a:cs typeface="Times New Roman" pitchFamily="18" charset="0"/>
          </a:endParaRPr>
        </a:p>
      </dgm:t>
    </dgm:pt>
    <dgm:pt modelId="{9C29AB1B-EFF9-486C-BB76-E6534737690C}" type="parTrans" cxnId="{83B59DAD-1A7A-451E-8CEF-B460C0518F7D}">
      <dgm:prSet/>
      <dgm:spPr/>
      <dgm:t>
        <a:bodyPr/>
        <a:lstStyle/>
        <a:p>
          <a:endParaRPr lang="it-IT"/>
        </a:p>
      </dgm:t>
    </dgm:pt>
    <dgm:pt modelId="{68EBD416-0E59-4872-8F4C-E2DDA50D66AF}" type="sibTrans" cxnId="{83B59DAD-1A7A-451E-8CEF-B460C0518F7D}">
      <dgm:prSet/>
      <dgm:spPr/>
      <dgm:t>
        <a:bodyPr/>
        <a:lstStyle/>
        <a:p>
          <a:endParaRPr lang="it-IT"/>
        </a:p>
      </dgm:t>
    </dgm:pt>
    <dgm:pt modelId="{0E947546-39D0-4BB9-93A9-DB1F85799ABB}" type="pres">
      <dgm:prSet presAssocID="{4D55EAA1-0CAD-468B-A3C5-EAA35ABA93E7}" presName="Name0" presStyleCnt="0">
        <dgm:presLayoutVars>
          <dgm:chMax val="1"/>
          <dgm:dir/>
          <dgm:animLvl val="ctr"/>
          <dgm:resizeHandles val="exact"/>
        </dgm:presLayoutVars>
      </dgm:prSet>
      <dgm:spPr/>
      <dgm:t>
        <a:bodyPr/>
        <a:lstStyle/>
        <a:p>
          <a:endParaRPr lang="it-IT"/>
        </a:p>
      </dgm:t>
    </dgm:pt>
    <dgm:pt modelId="{93240A7A-B2AA-4100-AB3B-043326F17F3F}" type="pres">
      <dgm:prSet presAssocID="{D5FFDF8E-25FA-4DA0-8CE4-C0ECAD4E6E1F}" presName="centerShape" presStyleLbl="node0" presStyleIdx="0" presStyleCnt="1"/>
      <dgm:spPr/>
      <dgm:t>
        <a:bodyPr/>
        <a:lstStyle/>
        <a:p>
          <a:endParaRPr lang="it-IT"/>
        </a:p>
      </dgm:t>
    </dgm:pt>
    <dgm:pt modelId="{611742B7-E6C6-49ED-89D6-7344F467635E}" type="pres">
      <dgm:prSet presAssocID="{4DEA2904-74DA-437F-8086-9A710C5A28F6}" presName="node" presStyleLbl="node1" presStyleIdx="0" presStyleCnt="7" custScaleX="132764">
        <dgm:presLayoutVars>
          <dgm:bulletEnabled val="1"/>
        </dgm:presLayoutVars>
      </dgm:prSet>
      <dgm:spPr/>
      <dgm:t>
        <a:bodyPr/>
        <a:lstStyle/>
        <a:p>
          <a:endParaRPr lang="it-IT"/>
        </a:p>
      </dgm:t>
    </dgm:pt>
    <dgm:pt modelId="{9AF5074E-808E-484F-A233-BB65CC68DB42}" type="pres">
      <dgm:prSet presAssocID="{4DEA2904-74DA-437F-8086-9A710C5A28F6}" presName="dummy" presStyleCnt="0"/>
      <dgm:spPr/>
    </dgm:pt>
    <dgm:pt modelId="{C2D0C007-0F0A-4263-875E-EEB1EB5A27FF}" type="pres">
      <dgm:prSet presAssocID="{15542EE8-2D53-4E81-8B7D-F2822272899E}" presName="sibTrans" presStyleLbl="sibTrans2D1" presStyleIdx="0" presStyleCnt="7"/>
      <dgm:spPr/>
      <dgm:t>
        <a:bodyPr/>
        <a:lstStyle/>
        <a:p>
          <a:endParaRPr lang="it-IT"/>
        </a:p>
      </dgm:t>
    </dgm:pt>
    <dgm:pt modelId="{5A40302E-3ED5-426F-905B-760CBA36770F}" type="pres">
      <dgm:prSet presAssocID="{0B6AFB46-1570-479E-A389-977A06E6242D}" presName="node" presStyleLbl="node1" presStyleIdx="1" presStyleCnt="7" custScaleX="119033">
        <dgm:presLayoutVars>
          <dgm:bulletEnabled val="1"/>
        </dgm:presLayoutVars>
      </dgm:prSet>
      <dgm:spPr/>
      <dgm:t>
        <a:bodyPr/>
        <a:lstStyle/>
        <a:p>
          <a:endParaRPr lang="it-IT"/>
        </a:p>
      </dgm:t>
    </dgm:pt>
    <dgm:pt modelId="{7E64E92B-E9B7-47D9-825D-4117E120AA90}" type="pres">
      <dgm:prSet presAssocID="{0B6AFB46-1570-479E-A389-977A06E6242D}" presName="dummy" presStyleCnt="0"/>
      <dgm:spPr/>
    </dgm:pt>
    <dgm:pt modelId="{EB9C4875-6216-41B7-A0D1-98D95890CE2B}" type="pres">
      <dgm:prSet presAssocID="{C8A417EB-3857-4E02-8687-212248352307}" presName="sibTrans" presStyleLbl="sibTrans2D1" presStyleIdx="1" presStyleCnt="7"/>
      <dgm:spPr/>
      <dgm:t>
        <a:bodyPr/>
        <a:lstStyle/>
        <a:p>
          <a:endParaRPr lang="it-IT"/>
        </a:p>
      </dgm:t>
    </dgm:pt>
    <dgm:pt modelId="{6F60C992-B8B0-4D85-9E69-6040AFB808F4}" type="pres">
      <dgm:prSet presAssocID="{CB298C44-ED3C-46F9-9BD1-3FF51297DC8C}" presName="node" presStyleLbl="node1" presStyleIdx="2" presStyleCnt="7" custScaleX="114704" custRadScaleRad="100744" custRadScaleInc="-4550">
        <dgm:presLayoutVars>
          <dgm:bulletEnabled val="1"/>
        </dgm:presLayoutVars>
      </dgm:prSet>
      <dgm:spPr/>
      <dgm:t>
        <a:bodyPr/>
        <a:lstStyle/>
        <a:p>
          <a:endParaRPr lang="it-IT"/>
        </a:p>
      </dgm:t>
    </dgm:pt>
    <dgm:pt modelId="{800FA472-DA48-469C-8D50-689B8BE327E1}" type="pres">
      <dgm:prSet presAssocID="{CB298C44-ED3C-46F9-9BD1-3FF51297DC8C}" presName="dummy" presStyleCnt="0"/>
      <dgm:spPr/>
    </dgm:pt>
    <dgm:pt modelId="{E7D113BD-2BBE-4037-B52D-7742252FEBD3}" type="pres">
      <dgm:prSet presAssocID="{A5920E47-5DC9-41F2-96C5-898926B037C4}" presName="sibTrans" presStyleLbl="sibTrans2D1" presStyleIdx="2" presStyleCnt="7"/>
      <dgm:spPr/>
      <dgm:t>
        <a:bodyPr/>
        <a:lstStyle/>
        <a:p>
          <a:endParaRPr lang="it-IT"/>
        </a:p>
      </dgm:t>
    </dgm:pt>
    <dgm:pt modelId="{6988C7AF-162F-41CB-A577-762F3255602F}" type="pres">
      <dgm:prSet presAssocID="{7CFC9F4C-DF5C-471F-9836-45AA47E1B272}" presName="node" presStyleLbl="node1" presStyleIdx="3" presStyleCnt="7" custScaleX="117997">
        <dgm:presLayoutVars>
          <dgm:bulletEnabled val="1"/>
        </dgm:presLayoutVars>
      </dgm:prSet>
      <dgm:spPr/>
      <dgm:t>
        <a:bodyPr/>
        <a:lstStyle/>
        <a:p>
          <a:endParaRPr lang="it-IT"/>
        </a:p>
      </dgm:t>
    </dgm:pt>
    <dgm:pt modelId="{84E1F79A-C8F5-4C2A-9A8C-380F20779054}" type="pres">
      <dgm:prSet presAssocID="{7CFC9F4C-DF5C-471F-9836-45AA47E1B272}" presName="dummy" presStyleCnt="0"/>
      <dgm:spPr/>
    </dgm:pt>
    <dgm:pt modelId="{A1FE5585-58F7-4D56-BF91-C3314A6BFCC2}" type="pres">
      <dgm:prSet presAssocID="{A01D377D-699D-4A2A-AB58-29599017DB2D}" presName="sibTrans" presStyleLbl="sibTrans2D1" presStyleIdx="3" presStyleCnt="7"/>
      <dgm:spPr/>
      <dgm:t>
        <a:bodyPr/>
        <a:lstStyle/>
        <a:p>
          <a:endParaRPr lang="it-IT"/>
        </a:p>
      </dgm:t>
    </dgm:pt>
    <dgm:pt modelId="{0F4B50EE-83DE-4F6F-BFC8-49C2905209EF}" type="pres">
      <dgm:prSet presAssocID="{11C12C1E-57B6-44D3-96BD-B467BF98C8F8}" presName="node" presStyleLbl="node1" presStyleIdx="4" presStyleCnt="7" custScaleX="140079">
        <dgm:presLayoutVars>
          <dgm:bulletEnabled val="1"/>
        </dgm:presLayoutVars>
      </dgm:prSet>
      <dgm:spPr/>
      <dgm:t>
        <a:bodyPr/>
        <a:lstStyle/>
        <a:p>
          <a:endParaRPr lang="it-IT"/>
        </a:p>
      </dgm:t>
    </dgm:pt>
    <dgm:pt modelId="{08EFB44A-7BE4-4D23-A002-D4069BA4E467}" type="pres">
      <dgm:prSet presAssocID="{11C12C1E-57B6-44D3-96BD-B467BF98C8F8}" presName="dummy" presStyleCnt="0"/>
      <dgm:spPr/>
    </dgm:pt>
    <dgm:pt modelId="{4433A4E7-05C6-4251-B4CF-4A15DF3F742B}" type="pres">
      <dgm:prSet presAssocID="{3C85382C-E498-418B-BE65-E8526921D61F}" presName="sibTrans" presStyleLbl="sibTrans2D1" presStyleIdx="4" presStyleCnt="7"/>
      <dgm:spPr/>
      <dgm:t>
        <a:bodyPr/>
        <a:lstStyle/>
        <a:p>
          <a:endParaRPr lang="it-IT"/>
        </a:p>
      </dgm:t>
    </dgm:pt>
    <dgm:pt modelId="{5C3305E3-F413-4686-ACDC-A788BDED11E8}" type="pres">
      <dgm:prSet presAssocID="{2DCD2314-76E6-464B-9D68-7A05273EB25A}" presName="node" presStyleLbl="node1" presStyleIdx="5" presStyleCnt="7" custScaleX="143131" custRadScaleRad="98395" custRadScaleInc="2842">
        <dgm:presLayoutVars>
          <dgm:bulletEnabled val="1"/>
        </dgm:presLayoutVars>
      </dgm:prSet>
      <dgm:spPr/>
      <dgm:t>
        <a:bodyPr/>
        <a:lstStyle/>
        <a:p>
          <a:endParaRPr lang="it-IT"/>
        </a:p>
      </dgm:t>
    </dgm:pt>
    <dgm:pt modelId="{CE438684-0BC1-4515-8B31-0D4B264DD4D5}" type="pres">
      <dgm:prSet presAssocID="{2DCD2314-76E6-464B-9D68-7A05273EB25A}" presName="dummy" presStyleCnt="0"/>
      <dgm:spPr/>
    </dgm:pt>
    <dgm:pt modelId="{737A6B99-C4ED-4399-A8E0-5EED9078EB39}" type="pres">
      <dgm:prSet presAssocID="{3EEDC81C-B0C4-4362-AEB1-119D186055C0}" presName="sibTrans" presStyleLbl="sibTrans2D1" presStyleIdx="5" presStyleCnt="7"/>
      <dgm:spPr/>
      <dgm:t>
        <a:bodyPr/>
        <a:lstStyle/>
        <a:p>
          <a:endParaRPr lang="it-IT"/>
        </a:p>
      </dgm:t>
    </dgm:pt>
    <dgm:pt modelId="{2CB3F88B-DB78-4F1E-872D-D14F2E55E392}" type="pres">
      <dgm:prSet presAssocID="{AA5A71DA-6033-44AE-8B88-D9DE4B760E4E}" presName="node" presStyleLbl="node1" presStyleIdx="6" presStyleCnt="7" custScaleX="136042">
        <dgm:presLayoutVars>
          <dgm:bulletEnabled val="1"/>
        </dgm:presLayoutVars>
      </dgm:prSet>
      <dgm:spPr/>
      <dgm:t>
        <a:bodyPr/>
        <a:lstStyle/>
        <a:p>
          <a:endParaRPr lang="it-IT"/>
        </a:p>
      </dgm:t>
    </dgm:pt>
    <dgm:pt modelId="{DB306C2E-40E4-446D-9DF6-D735B5C349B8}" type="pres">
      <dgm:prSet presAssocID="{AA5A71DA-6033-44AE-8B88-D9DE4B760E4E}" presName="dummy" presStyleCnt="0"/>
      <dgm:spPr/>
    </dgm:pt>
    <dgm:pt modelId="{31F8A5C2-1598-451F-B494-6A8A2FA58599}" type="pres">
      <dgm:prSet presAssocID="{68EBD416-0E59-4872-8F4C-E2DDA50D66AF}" presName="sibTrans" presStyleLbl="sibTrans2D1" presStyleIdx="6" presStyleCnt="7"/>
      <dgm:spPr/>
      <dgm:t>
        <a:bodyPr/>
        <a:lstStyle/>
        <a:p>
          <a:endParaRPr lang="it-IT"/>
        </a:p>
      </dgm:t>
    </dgm:pt>
  </dgm:ptLst>
  <dgm:cxnLst>
    <dgm:cxn modelId="{6F76BFB2-9A88-4216-87C7-D97657BD6F50}" type="presOf" srcId="{7CFC9F4C-DF5C-471F-9836-45AA47E1B272}" destId="{6988C7AF-162F-41CB-A577-762F3255602F}" srcOrd="0" destOrd="0" presId="urn:microsoft.com/office/officeart/2005/8/layout/radial6"/>
    <dgm:cxn modelId="{83B59DAD-1A7A-451E-8CEF-B460C0518F7D}" srcId="{D5FFDF8E-25FA-4DA0-8CE4-C0ECAD4E6E1F}" destId="{AA5A71DA-6033-44AE-8B88-D9DE4B760E4E}" srcOrd="6" destOrd="0" parTransId="{9C29AB1B-EFF9-486C-BB76-E6534737690C}" sibTransId="{68EBD416-0E59-4872-8F4C-E2DDA50D66AF}"/>
    <dgm:cxn modelId="{A38B78D6-7AB3-40EA-8D2C-006D12E90E43}" srcId="{D5FFDF8E-25FA-4DA0-8CE4-C0ECAD4E6E1F}" destId="{CB298C44-ED3C-46F9-9BD1-3FF51297DC8C}" srcOrd="2" destOrd="0" parTransId="{55B1E075-55CB-4E71-BEDE-2E6B83D88A6F}" sibTransId="{A5920E47-5DC9-41F2-96C5-898926B037C4}"/>
    <dgm:cxn modelId="{BEE62672-23D1-4240-920C-C1386272CECF}" srcId="{4D55EAA1-0CAD-468B-A3C5-EAA35ABA93E7}" destId="{D5FFDF8E-25FA-4DA0-8CE4-C0ECAD4E6E1F}" srcOrd="0" destOrd="0" parTransId="{0FEEE19F-78C4-4C59-9F79-D11D52AE5777}" sibTransId="{69F81954-FFF6-44C4-9EBD-14670AF733DD}"/>
    <dgm:cxn modelId="{68E627D5-C194-482D-A095-21E7772B534C}" type="presOf" srcId="{4D55EAA1-0CAD-468B-A3C5-EAA35ABA93E7}" destId="{0E947546-39D0-4BB9-93A9-DB1F85799ABB}" srcOrd="0" destOrd="0" presId="urn:microsoft.com/office/officeart/2005/8/layout/radial6"/>
    <dgm:cxn modelId="{C1B948D6-8DCB-42A1-88B1-862953ED227B}" type="presOf" srcId="{3C85382C-E498-418B-BE65-E8526921D61F}" destId="{4433A4E7-05C6-4251-B4CF-4A15DF3F742B}" srcOrd="0" destOrd="0" presId="urn:microsoft.com/office/officeart/2005/8/layout/radial6"/>
    <dgm:cxn modelId="{5632D54E-9DE6-48F1-B4F3-26F91925B07B}" type="presOf" srcId="{4DEA2904-74DA-437F-8086-9A710C5A28F6}" destId="{611742B7-E6C6-49ED-89D6-7344F467635E}" srcOrd="0" destOrd="0" presId="urn:microsoft.com/office/officeart/2005/8/layout/radial6"/>
    <dgm:cxn modelId="{6FB54389-FC84-4B87-B707-A2EF3780A666}" type="presOf" srcId="{C8A417EB-3857-4E02-8687-212248352307}" destId="{EB9C4875-6216-41B7-A0D1-98D95890CE2B}" srcOrd="0" destOrd="0" presId="urn:microsoft.com/office/officeart/2005/8/layout/radial6"/>
    <dgm:cxn modelId="{FD005E74-ADCE-44BC-A1A2-63ECE219E051}" type="presOf" srcId="{A01D377D-699D-4A2A-AB58-29599017DB2D}" destId="{A1FE5585-58F7-4D56-BF91-C3314A6BFCC2}" srcOrd="0" destOrd="0" presId="urn:microsoft.com/office/officeart/2005/8/layout/radial6"/>
    <dgm:cxn modelId="{840AE641-6A62-4C66-B46F-0D1CA7874A7E}" type="presOf" srcId="{A5920E47-5DC9-41F2-96C5-898926B037C4}" destId="{E7D113BD-2BBE-4037-B52D-7742252FEBD3}" srcOrd="0" destOrd="0" presId="urn:microsoft.com/office/officeart/2005/8/layout/radial6"/>
    <dgm:cxn modelId="{C9C7230B-5972-4083-8DBF-E0BAB843E235}" srcId="{D5FFDF8E-25FA-4DA0-8CE4-C0ECAD4E6E1F}" destId="{7CFC9F4C-DF5C-471F-9836-45AA47E1B272}" srcOrd="3" destOrd="0" parTransId="{90BFAF9D-695A-4264-BAF1-5C891A07989F}" sibTransId="{A01D377D-699D-4A2A-AB58-29599017DB2D}"/>
    <dgm:cxn modelId="{A16F4066-4F37-41B6-817C-E11C8110AC51}" type="presOf" srcId="{15542EE8-2D53-4E81-8B7D-F2822272899E}" destId="{C2D0C007-0F0A-4263-875E-EEB1EB5A27FF}" srcOrd="0" destOrd="0" presId="urn:microsoft.com/office/officeart/2005/8/layout/radial6"/>
    <dgm:cxn modelId="{3640E7D3-A3F4-4282-B0A2-C84698E5684B}" type="presOf" srcId="{CB298C44-ED3C-46F9-9BD1-3FF51297DC8C}" destId="{6F60C992-B8B0-4D85-9E69-6040AFB808F4}" srcOrd="0" destOrd="0" presId="urn:microsoft.com/office/officeart/2005/8/layout/radial6"/>
    <dgm:cxn modelId="{EED9DBAB-4EA5-4E26-B9D9-2BB8390E7222}" srcId="{D5FFDF8E-25FA-4DA0-8CE4-C0ECAD4E6E1F}" destId="{2DCD2314-76E6-464B-9D68-7A05273EB25A}" srcOrd="5" destOrd="0" parTransId="{ECEB8445-656C-4F29-988C-BE0C362B5B4F}" sibTransId="{3EEDC81C-B0C4-4362-AEB1-119D186055C0}"/>
    <dgm:cxn modelId="{D0DD27A6-6EF8-427C-BEF7-D85F3A481A3A}" type="presOf" srcId="{D5FFDF8E-25FA-4DA0-8CE4-C0ECAD4E6E1F}" destId="{93240A7A-B2AA-4100-AB3B-043326F17F3F}" srcOrd="0" destOrd="0" presId="urn:microsoft.com/office/officeart/2005/8/layout/radial6"/>
    <dgm:cxn modelId="{A86B7C29-32D8-4570-A486-A614F3CC0CFD}" srcId="{D5FFDF8E-25FA-4DA0-8CE4-C0ECAD4E6E1F}" destId="{0B6AFB46-1570-479E-A389-977A06E6242D}" srcOrd="1" destOrd="0" parTransId="{D1216719-3A58-4D51-9C1B-45AC13413089}" sibTransId="{C8A417EB-3857-4E02-8687-212248352307}"/>
    <dgm:cxn modelId="{586D4B36-094A-445B-B657-69927CA4350B}" type="presOf" srcId="{AA5A71DA-6033-44AE-8B88-D9DE4B760E4E}" destId="{2CB3F88B-DB78-4F1E-872D-D14F2E55E392}" srcOrd="0" destOrd="0" presId="urn:microsoft.com/office/officeart/2005/8/layout/radial6"/>
    <dgm:cxn modelId="{28C0305A-478D-49CF-BFFA-194EA7FE9572}" type="presOf" srcId="{68EBD416-0E59-4872-8F4C-E2DDA50D66AF}" destId="{31F8A5C2-1598-451F-B494-6A8A2FA58599}" srcOrd="0" destOrd="0" presId="urn:microsoft.com/office/officeart/2005/8/layout/radial6"/>
    <dgm:cxn modelId="{9C0812D1-4592-4EFC-B733-FD1043BFEEC6}" srcId="{D5FFDF8E-25FA-4DA0-8CE4-C0ECAD4E6E1F}" destId="{11C12C1E-57B6-44D3-96BD-B467BF98C8F8}" srcOrd="4" destOrd="0" parTransId="{9E271520-43FD-42AF-8716-37D512DEFD1F}" sibTransId="{3C85382C-E498-418B-BE65-E8526921D61F}"/>
    <dgm:cxn modelId="{17E5B7C3-D364-4D0A-BB2B-C4547F9F19B2}" type="presOf" srcId="{3EEDC81C-B0C4-4362-AEB1-119D186055C0}" destId="{737A6B99-C4ED-4399-A8E0-5EED9078EB39}" srcOrd="0" destOrd="0" presId="urn:microsoft.com/office/officeart/2005/8/layout/radial6"/>
    <dgm:cxn modelId="{440A0290-C295-447F-90B6-B761EA041DAE}" srcId="{D5FFDF8E-25FA-4DA0-8CE4-C0ECAD4E6E1F}" destId="{4DEA2904-74DA-437F-8086-9A710C5A28F6}" srcOrd="0" destOrd="0" parTransId="{12EDAF9C-B48F-4771-BD70-C06DC37EA3A7}" sibTransId="{15542EE8-2D53-4E81-8B7D-F2822272899E}"/>
    <dgm:cxn modelId="{3385BCED-7180-49E5-8266-9B0371D6676A}" type="presOf" srcId="{0B6AFB46-1570-479E-A389-977A06E6242D}" destId="{5A40302E-3ED5-426F-905B-760CBA36770F}" srcOrd="0" destOrd="0" presId="urn:microsoft.com/office/officeart/2005/8/layout/radial6"/>
    <dgm:cxn modelId="{122BE9FE-B333-45C9-A23E-C331321635E4}" type="presOf" srcId="{11C12C1E-57B6-44D3-96BD-B467BF98C8F8}" destId="{0F4B50EE-83DE-4F6F-BFC8-49C2905209EF}" srcOrd="0" destOrd="0" presId="urn:microsoft.com/office/officeart/2005/8/layout/radial6"/>
    <dgm:cxn modelId="{83D9A6D0-6414-4233-9187-042391EB8C34}" type="presOf" srcId="{2DCD2314-76E6-464B-9D68-7A05273EB25A}" destId="{5C3305E3-F413-4686-ACDC-A788BDED11E8}" srcOrd="0" destOrd="0" presId="urn:microsoft.com/office/officeart/2005/8/layout/radial6"/>
    <dgm:cxn modelId="{E87E38D4-924F-44D7-888F-350698627242}" type="presParOf" srcId="{0E947546-39D0-4BB9-93A9-DB1F85799ABB}" destId="{93240A7A-B2AA-4100-AB3B-043326F17F3F}" srcOrd="0" destOrd="0" presId="urn:microsoft.com/office/officeart/2005/8/layout/radial6"/>
    <dgm:cxn modelId="{5D6DC525-2A88-4D90-8C9B-C171AD4488C9}" type="presParOf" srcId="{0E947546-39D0-4BB9-93A9-DB1F85799ABB}" destId="{611742B7-E6C6-49ED-89D6-7344F467635E}" srcOrd="1" destOrd="0" presId="urn:microsoft.com/office/officeart/2005/8/layout/radial6"/>
    <dgm:cxn modelId="{0B7EF6E2-1214-4A76-B16F-49C9E803FC26}" type="presParOf" srcId="{0E947546-39D0-4BB9-93A9-DB1F85799ABB}" destId="{9AF5074E-808E-484F-A233-BB65CC68DB42}" srcOrd="2" destOrd="0" presId="urn:microsoft.com/office/officeart/2005/8/layout/radial6"/>
    <dgm:cxn modelId="{C04B7465-1583-4BDB-9A67-E3AD6B205662}" type="presParOf" srcId="{0E947546-39D0-4BB9-93A9-DB1F85799ABB}" destId="{C2D0C007-0F0A-4263-875E-EEB1EB5A27FF}" srcOrd="3" destOrd="0" presId="urn:microsoft.com/office/officeart/2005/8/layout/radial6"/>
    <dgm:cxn modelId="{585AB5D7-7B8F-4AFC-AD11-D8A262AAE82C}" type="presParOf" srcId="{0E947546-39D0-4BB9-93A9-DB1F85799ABB}" destId="{5A40302E-3ED5-426F-905B-760CBA36770F}" srcOrd="4" destOrd="0" presId="urn:microsoft.com/office/officeart/2005/8/layout/radial6"/>
    <dgm:cxn modelId="{F27C6279-78BE-41F1-B564-9C40AACC0966}" type="presParOf" srcId="{0E947546-39D0-4BB9-93A9-DB1F85799ABB}" destId="{7E64E92B-E9B7-47D9-825D-4117E120AA90}" srcOrd="5" destOrd="0" presId="urn:microsoft.com/office/officeart/2005/8/layout/radial6"/>
    <dgm:cxn modelId="{CDAEDD61-7D7B-4196-89F8-49C5654EFBC1}" type="presParOf" srcId="{0E947546-39D0-4BB9-93A9-DB1F85799ABB}" destId="{EB9C4875-6216-41B7-A0D1-98D95890CE2B}" srcOrd="6" destOrd="0" presId="urn:microsoft.com/office/officeart/2005/8/layout/radial6"/>
    <dgm:cxn modelId="{B1F36089-E7C4-46DA-9663-331D91B7D55C}" type="presParOf" srcId="{0E947546-39D0-4BB9-93A9-DB1F85799ABB}" destId="{6F60C992-B8B0-4D85-9E69-6040AFB808F4}" srcOrd="7" destOrd="0" presId="urn:microsoft.com/office/officeart/2005/8/layout/radial6"/>
    <dgm:cxn modelId="{EA9B6F0B-7E6D-4E99-8340-87345BDA750A}" type="presParOf" srcId="{0E947546-39D0-4BB9-93A9-DB1F85799ABB}" destId="{800FA472-DA48-469C-8D50-689B8BE327E1}" srcOrd="8" destOrd="0" presId="urn:microsoft.com/office/officeart/2005/8/layout/radial6"/>
    <dgm:cxn modelId="{4F13EAF6-C1AF-4AAF-BCB5-0E025D6ADEF4}" type="presParOf" srcId="{0E947546-39D0-4BB9-93A9-DB1F85799ABB}" destId="{E7D113BD-2BBE-4037-B52D-7742252FEBD3}" srcOrd="9" destOrd="0" presId="urn:microsoft.com/office/officeart/2005/8/layout/radial6"/>
    <dgm:cxn modelId="{19ECC339-005C-4568-A397-DE777D450A57}" type="presParOf" srcId="{0E947546-39D0-4BB9-93A9-DB1F85799ABB}" destId="{6988C7AF-162F-41CB-A577-762F3255602F}" srcOrd="10" destOrd="0" presId="urn:microsoft.com/office/officeart/2005/8/layout/radial6"/>
    <dgm:cxn modelId="{D9BE164B-8098-465E-984F-7ED50E051E04}" type="presParOf" srcId="{0E947546-39D0-4BB9-93A9-DB1F85799ABB}" destId="{84E1F79A-C8F5-4C2A-9A8C-380F20779054}" srcOrd="11" destOrd="0" presId="urn:microsoft.com/office/officeart/2005/8/layout/radial6"/>
    <dgm:cxn modelId="{1C382D7D-0934-4E4D-AE0F-B6F0554C2BD2}" type="presParOf" srcId="{0E947546-39D0-4BB9-93A9-DB1F85799ABB}" destId="{A1FE5585-58F7-4D56-BF91-C3314A6BFCC2}" srcOrd="12" destOrd="0" presId="urn:microsoft.com/office/officeart/2005/8/layout/radial6"/>
    <dgm:cxn modelId="{9F1F8777-11DA-4A64-BB13-CC038306BEB1}" type="presParOf" srcId="{0E947546-39D0-4BB9-93A9-DB1F85799ABB}" destId="{0F4B50EE-83DE-4F6F-BFC8-49C2905209EF}" srcOrd="13" destOrd="0" presId="urn:microsoft.com/office/officeart/2005/8/layout/radial6"/>
    <dgm:cxn modelId="{16D8ED08-CE6B-46B6-B537-E80ACCCD0B53}" type="presParOf" srcId="{0E947546-39D0-4BB9-93A9-DB1F85799ABB}" destId="{08EFB44A-7BE4-4D23-A002-D4069BA4E467}" srcOrd="14" destOrd="0" presId="urn:microsoft.com/office/officeart/2005/8/layout/radial6"/>
    <dgm:cxn modelId="{89D88919-5AFF-465C-AC27-6395D0E8BC72}" type="presParOf" srcId="{0E947546-39D0-4BB9-93A9-DB1F85799ABB}" destId="{4433A4E7-05C6-4251-B4CF-4A15DF3F742B}" srcOrd="15" destOrd="0" presId="urn:microsoft.com/office/officeart/2005/8/layout/radial6"/>
    <dgm:cxn modelId="{65E857AD-ADAA-4DFB-B663-5F0EB4351076}" type="presParOf" srcId="{0E947546-39D0-4BB9-93A9-DB1F85799ABB}" destId="{5C3305E3-F413-4686-ACDC-A788BDED11E8}" srcOrd="16" destOrd="0" presId="urn:microsoft.com/office/officeart/2005/8/layout/radial6"/>
    <dgm:cxn modelId="{59F04774-CB57-488F-8E84-CD10B4CC603B}" type="presParOf" srcId="{0E947546-39D0-4BB9-93A9-DB1F85799ABB}" destId="{CE438684-0BC1-4515-8B31-0D4B264DD4D5}" srcOrd="17" destOrd="0" presId="urn:microsoft.com/office/officeart/2005/8/layout/radial6"/>
    <dgm:cxn modelId="{63798F17-DD48-40BE-B24E-F3917BA549AE}" type="presParOf" srcId="{0E947546-39D0-4BB9-93A9-DB1F85799ABB}" destId="{737A6B99-C4ED-4399-A8E0-5EED9078EB39}" srcOrd="18" destOrd="0" presId="urn:microsoft.com/office/officeart/2005/8/layout/radial6"/>
    <dgm:cxn modelId="{B1DEB5DD-B6D0-48A2-A174-6BC13B14A2BC}" type="presParOf" srcId="{0E947546-39D0-4BB9-93A9-DB1F85799ABB}" destId="{2CB3F88B-DB78-4F1E-872D-D14F2E55E392}" srcOrd="19" destOrd="0" presId="urn:microsoft.com/office/officeart/2005/8/layout/radial6"/>
    <dgm:cxn modelId="{95025DB8-E333-4BDF-BA99-3F8E39E918B8}" type="presParOf" srcId="{0E947546-39D0-4BB9-93A9-DB1F85799ABB}" destId="{DB306C2E-40E4-446D-9DF6-D735B5C349B8}" srcOrd="20" destOrd="0" presId="urn:microsoft.com/office/officeart/2005/8/layout/radial6"/>
    <dgm:cxn modelId="{4A886A10-BA6C-4732-9FBE-2ACA3A8F2C47}" type="presParOf" srcId="{0E947546-39D0-4BB9-93A9-DB1F85799ABB}" destId="{31F8A5C2-1598-451F-B494-6A8A2FA58599}" srcOrd="21"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F8A5C2-1598-451F-B494-6A8A2FA58599}">
      <dsp:nvSpPr>
        <dsp:cNvPr id="0" name=""/>
        <dsp:cNvSpPr/>
      </dsp:nvSpPr>
      <dsp:spPr>
        <a:xfrm>
          <a:off x="1742200" y="581314"/>
          <a:ext cx="4605587" cy="4605587"/>
        </a:xfrm>
        <a:prstGeom prst="blockArc">
          <a:avLst>
            <a:gd name="adj1" fmla="val 13114286"/>
            <a:gd name="adj2" fmla="val 16200000"/>
            <a:gd name="adj3" fmla="val 3900"/>
          </a:avLst>
        </a:prstGeom>
        <a:solidFill>
          <a:schemeClr val="accent2">
            <a:hueOff val="-17325818"/>
            <a:satOff val="15657"/>
            <a:lumOff val="176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7A6B99-C4ED-4399-A8E0-5EED9078EB39}">
      <dsp:nvSpPr>
        <dsp:cNvPr id="0" name=""/>
        <dsp:cNvSpPr/>
      </dsp:nvSpPr>
      <dsp:spPr>
        <a:xfrm>
          <a:off x="1771006" y="544415"/>
          <a:ext cx="4605587" cy="4605587"/>
        </a:xfrm>
        <a:prstGeom prst="blockArc">
          <a:avLst>
            <a:gd name="adj1" fmla="val 10012321"/>
            <a:gd name="adj2" fmla="val 13043012"/>
            <a:gd name="adj3" fmla="val 3900"/>
          </a:avLst>
        </a:prstGeom>
        <a:solidFill>
          <a:schemeClr val="accent2">
            <a:hueOff val="-14438182"/>
            <a:satOff val="13047"/>
            <a:lumOff val="14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33A4E7-05C6-4251-B4CF-4A15DF3F742B}">
      <dsp:nvSpPr>
        <dsp:cNvPr id="0" name=""/>
        <dsp:cNvSpPr/>
      </dsp:nvSpPr>
      <dsp:spPr>
        <a:xfrm>
          <a:off x="1783599" y="601775"/>
          <a:ext cx="4605587" cy="4605587"/>
        </a:xfrm>
        <a:prstGeom prst="blockArc">
          <a:avLst>
            <a:gd name="adj1" fmla="val 7013169"/>
            <a:gd name="adj2" fmla="val 10101737"/>
            <a:gd name="adj3" fmla="val 3900"/>
          </a:avLst>
        </a:prstGeom>
        <a:solidFill>
          <a:schemeClr val="accent2">
            <a:hueOff val="-11550546"/>
            <a:satOff val="10438"/>
            <a:lumOff val="11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FE5585-58F7-4D56-BF91-C3314A6BFCC2}">
      <dsp:nvSpPr>
        <dsp:cNvPr id="0" name=""/>
        <dsp:cNvSpPr/>
      </dsp:nvSpPr>
      <dsp:spPr>
        <a:xfrm>
          <a:off x="1742200" y="581314"/>
          <a:ext cx="4605587" cy="4605587"/>
        </a:xfrm>
        <a:prstGeom prst="blockArc">
          <a:avLst>
            <a:gd name="adj1" fmla="val 3857143"/>
            <a:gd name="adj2" fmla="val 6942857"/>
            <a:gd name="adj3" fmla="val 3900"/>
          </a:avLst>
        </a:prstGeom>
        <a:solidFill>
          <a:schemeClr val="accent2">
            <a:hueOff val="-8662909"/>
            <a:satOff val="7828"/>
            <a:lumOff val="8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D113BD-2BBE-4037-B52D-7742252FEBD3}">
      <dsp:nvSpPr>
        <dsp:cNvPr id="0" name=""/>
        <dsp:cNvSpPr/>
      </dsp:nvSpPr>
      <dsp:spPr>
        <a:xfrm>
          <a:off x="1742200" y="581314"/>
          <a:ext cx="4605587" cy="4605587"/>
        </a:xfrm>
        <a:prstGeom prst="blockArc">
          <a:avLst>
            <a:gd name="adj1" fmla="val 771429"/>
            <a:gd name="adj2" fmla="val 3857143"/>
            <a:gd name="adj3" fmla="val 3900"/>
          </a:avLst>
        </a:prstGeom>
        <a:solidFill>
          <a:schemeClr val="accent2">
            <a:hueOff val="-5775273"/>
            <a:satOff val="5219"/>
            <a:lumOff val="5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9C4875-6216-41B7-A0D1-98D95890CE2B}">
      <dsp:nvSpPr>
        <dsp:cNvPr id="0" name=""/>
        <dsp:cNvSpPr/>
      </dsp:nvSpPr>
      <dsp:spPr>
        <a:xfrm>
          <a:off x="1742200" y="581314"/>
          <a:ext cx="4605587" cy="4605587"/>
        </a:xfrm>
        <a:prstGeom prst="blockArc">
          <a:avLst>
            <a:gd name="adj1" fmla="val 19285714"/>
            <a:gd name="adj2" fmla="val 771429"/>
            <a:gd name="adj3" fmla="val 3900"/>
          </a:avLst>
        </a:prstGeom>
        <a:solidFill>
          <a:schemeClr val="accent2">
            <a:hueOff val="-2887636"/>
            <a:satOff val="2609"/>
            <a:lumOff val="2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D0C007-0F0A-4263-875E-EEB1EB5A27FF}">
      <dsp:nvSpPr>
        <dsp:cNvPr id="0" name=""/>
        <dsp:cNvSpPr/>
      </dsp:nvSpPr>
      <dsp:spPr>
        <a:xfrm>
          <a:off x="1742200" y="581314"/>
          <a:ext cx="4605587" cy="4605587"/>
        </a:xfrm>
        <a:prstGeom prst="blockArc">
          <a:avLst>
            <a:gd name="adj1" fmla="val 16200000"/>
            <a:gd name="adj2" fmla="val 19285714"/>
            <a:gd name="adj3" fmla="val 39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240A7A-B2AA-4100-AB3B-043326F17F3F}">
      <dsp:nvSpPr>
        <dsp:cNvPr id="0" name=""/>
        <dsp:cNvSpPr/>
      </dsp:nvSpPr>
      <dsp:spPr>
        <a:xfrm>
          <a:off x="3153947" y="1993062"/>
          <a:ext cx="1782092" cy="17820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latin typeface="Times New Roman" pitchFamily="18" charset="0"/>
              <a:cs typeface="Times New Roman" pitchFamily="18" charset="0"/>
            </a:rPr>
            <a:t>American </a:t>
          </a:r>
          <a:r>
            <a:rPr lang="it-IT" sz="2000" kern="1200" dirty="0" err="1" smtClean="0">
              <a:latin typeface="Times New Roman" pitchFamily="18" charset="0"/>
              <a:cs typeface="Times New Roman" pitchFamily="18" charset="0"/>
            </a:rPr>
            <a:t>holidays</a:t>
          </a:r>
          <a:endParaRPr lang="it-IT" sz="2000" kern="1200" dirty="0">
            <a:latin typeface="Times New Roman" pitchFamily="18" charset="0"/>
            <a:cs typeface="Times New Roman" pitchFamily="18" charset="0"/>
          </a:endParaRPr>
        </a:p>
      </dsp:txBody>
      <dsp:txXfrm>
        <a:off x="3153947" y="1993062"/>
        <a:ext cx="1782092" cy="1782092"/>
      </dsp:txXfrm>
    </dsp:sp>
    <dsp:sp modelId="{611742B7-E6C6-49ED-89D6-7344F467635E}">
      <dsp:nvSpPr>
        <dsp:cNvPr id="0" name=""/>
        <dsp:cNvSpPr/>
      </dsp:nvSpPr>
      <dsp:spPr>
        <a:xfrm>
          <a:off x="3216902" y="2491"/>
          <a:ext cx="1656184" cy="124746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latin typeface="Times New Roman" pitchFamily="18" charset="0"/>
              <a:cs typeface="Times New Roman" pitchFamily="18" charset="0"/>
            </a:rPr>
            <a:t>Christmas</a:t>
          </a:r>
          <a:endParaRPr lang="it-IT" sz="2000" kern="1200" dirty="0">
            <a:latin typeface="Times New Roman" pitchFamily="18" charset="0"/>
            <a:cs typeface="Times New Roman" pitchFamily="18" charset="0"/>
          </a:endParaRPr>
        </a:p>
      </dsp:txBody>
      <dsp:txXfrm>
        <a:off x="3216902" y="2491"/>
        <a:ext cx="1656184" cy="1247464"/>
      </dsp:txXfrm>
    </dsp:sp>
    <dsp:sp modelId="{5A40302E-3ED5-426F-905B-760CBA36770F}">
      <dsp:nvSpPr>
        <dsp:cNvPr id="0" name=""/>
        <dsp:cNvSpPr/>
      </dsp:nvSpPr>
      <dsp:spPr>
        <a:xfrm>
          <a:off x="4752529" y="852607"/>
          <a:ext cx="2115500" cy="1247464"/>
        </a:xfrm>
        <a:prstGeom prst="ellipse">
          <a:avLst/>
        </a:prstGeom>
        <a:solidFill>
          <a:schemeClr val="accent2">
            <a:hueOff val="-2887636"/>
            <a:satOff val="2609"/>
            <a:lumOff val="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err="1" smtClean="0">
              <a:latin typeface="Times New Roman" pitchFamily="18" charset="0"/>
              <a:cs typeface="Times New Roman" pitchFamily="18" charset="0"/>
            </a:rPr>
            <a:t>Thanksgiving</a:t>
          </a:r>
          <a:r>
            <a:rPr lang="it-IT" sz="2000" kern="1200" dirty="0" smtClean="0">
              <a:latin typeface="Times New Roman" pitchFamily="18" charset="0"/>
              <a:cs typeface="Times New Roman" pitchFamily="18" charset="0"/>
            </a:rPr>
            <a:t> </a:t>
          </a:r>
          <a:r>
            <a:rPr lang="it-IT" sz="2000" kern="1200" dirty="0" err="1" smtClean="0">
              <a:latin typeface="Times New Roman" pitchFamily="18" charset="0"/>
              <a:cs typeface="Times New Roman" pitchFamily="18" charset="0"/>
            </a:rPr>
            <a:t>Day</a:t>
          </a:r>
          <a:endParaRPr lang="it-IT" sz="2000" kern="1200" dirty="0">
            <a:latin typeface="Times New Roman" pitchFamily="18" charset="0"/>
            <a:cs typeface="Times New Roman" pitchFamily="18" charset="0"/>
          </a:endParaRPr>
        </a:p>
      </dsp:txBody>
      <dsp:txXfrm>
        <a:off x="4752529" y="852607"/>
        <a:ext cx="2115500" cy="1247464"/>
      </dsp:txXfrm>
    </dsp:sp>
    <dsp:sp modelId="{6F60C992-B8B0-4D85-9E69-6040AFB808F4}">
      <dsp:nvSpPr>
        <dsp:cNvPr id="0" name=""/>
        <dsp:cNvSpPr/>
      </dsp:nvSpPr>
      <dsp:spPr>
        <a:xfrm>
          <a:off x="5449556" y="2762802"/>
          <a:ext cx="1593424" cy="1247464"/>
        </a:xfrm>
        <a:prstGeom prst="ellipse">
          <a:avLst/>
        </a:prstGeom>
        <a:solidFill>
          <a:schemeClr val="accent2">
            <a:hueOff val="-5775273"/>
            <a:satOff val="5219"/>
            <a:lumOff val="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latin typeface="Times New Roman" pitchFamily="18" charset="0"/>
              <a:cs typeface="Times New Roman" pitchFamily="18" charset="0"/>
            </a:rPr>
            <a:t>Martin Luther King </a:t>
          </a:r>
          <a:r>
            <a:rPr lang="it-IT" sz="2000" kern="1200" dirty="0" err="1" smtClean="0">
              <a:latin typeface="Times New Roman" pitchFamily="18" charset="0"/>
              <a:cs typeface="Times New Roman" pitchFamily="18" charset="0"/>
            </a:rPr>
            <a:t>Day</a:t>
          </a:r>
          <a:endParaRPr lang="it-IT" sz="2000" kern="1200" dirty="0">
            <a:latin typeface="Times New Roman" pitchFamily="18" charset="0"/>
            <a:cs typeface="Times New Roman" pitchFamily="18" charset="0"/>
          </a:endParaRPr>
        </a:p>
      </dsp:txBody>
      <dsp:txXfrm>
        <a:off x="5449556" y="2762802"/>
        <a:ext cx="1593424" cy="1247464"/>
      </dsp:txXfrm>
    </dsp:sp>
    <dsp:sp modelId="{6988C7AF-162F-41CB-A577-762F3255602F}">
      <dsp:nvSpPr>
        <dsp:cNvPr id="0" name=""/>
        <dsp:cNvSpPr/>
      </dsp:nvSpPr>
      <dsp:spPr>
        <a:xfrm>
          <a:off x="4167489" y="4294659"/>
          <a:ext cx="1714328" cy="1247464"/>
        </a:xfrm>
        <a:prstGeom prst="ellipse">
          <a:avLst/>
        </a:prstGeom>
        <a:solidFill>
          <a:schemeClr val="accent2">
            <a:hueOff val="-8662909"/>
            <a:satOff val="7828"/>
            <a:lumOff val="8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err="1" smtClean="0">
              <a:latin typeface="Times New Roman" pitchFamily="18" charset="0"/>
              <a:cs typeface="Times New Roman" pitchFamily="18" charset="0"/>
            </a:rPr>
            <a:t>Veterans</a:t>
          </a:r>
          <a:r>
            <a:rPr lang="it-IT" sz="2000" kern="1200" dirty="0" smtClean="0">
              <a:latin typeface="Times New Roman" pitchFamily="18" charset="0"/>
              <a:cs typeface="Times New Roman" pitchFamily="18" charset="0"/>
            </a:rPr>
            <a:t> </a:t>
          </a:r>
          <a:r>
            <a:rPr lang="it-IT" sz="2000" kern="1200" dirty="0" err="1" smtClean="0">
              <a:latin typeface="Times New Roman" pitchFamily="18" charset="0"/>
              <a:cs typeface="Times New Roman" pitchFamily="18" charset="0"/>
            </a:rPr>
            <a:t>Day</a:t>
          </a:r>
          <a:endParaRPr lang="it-IT" sz="2000" kern="1200" dirty="0">
            <a:latin typeface="Times New Roman" pitchFamily="18" charset="0"/>
            <a:cs typeface="Times New Roman" pitchFamily="18" charset="0"/>
          </a:endParaRPr>
        </a:p>
      </dsp:txBody>
      <dsp:txXfrm>
        <a:off x="4167489" y="4294659"/>
        <a:ext cx="1714328" cy="1247464"/>
      </dsp:txXfrm>
    </dsp:sp>
    <dsp:sp modelId="{0F4B50EE-83DE-4F6F-BFC8-49C2905209EF}">
      <dsp:nvSpPr>
        <dsp:cNvPr id="0" name=""/>
        <dsp:cNvSpPr/>
      </dsp:nvSpPr>
      <dsp:spPr>
        <a:xfrm>
          <a:off x="2295280" y="4294659"/>
          <a:ext cx="1540107" cy="1247464"/>
        </a:xfrm>
        <a:prstGeom prst="ellipse">
          <a:avLst/>
        </a:prstGeom>
        <a:solidFill>
          <a:schemeClr val="accent2">
            <a:hueOff val="-11550546"/>
            <a:satOff val="10438"/>
            <a:lumOff val="11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err="1" smtClean="0">
              <a:latin typeface="Times New Roman" pitchFamily="18" charset="0"/>
              <a:cs typeface="Times New Roman" pitchFamily="18" charset="0"/>
            </a:rPr>
            <a:t>Memorial</a:t>
          </a:r>
          <a:r>
            <a:rPr lang="it-IT" sz="2000" kern="1200" dirty="0" smtClean="0">
              <a:latin typeface="Times New Roman" pitchFamily="18" charset="0"/>
              <a:cs typeface="Times New Roman" pitchFamily="18" charset="0"/>
            </a:rPr>
            <a:t> </a:t>
          </a:r>
          <a:r>
            <a:rPr lang="it-IT" sz="2000" kern="1200" dirty="0" err="1" smtClean="0">
              <a:latin typeface="Times New Roman" pitchFamily="18" charset="0"/>
              <a:cs typeface="Times New Roman" pitchFamily="18" charset="0"/>
            </a:rPr>
            <a:t>Day</a:t>
          </a:r>
          <a:endParaRPr lang="it-IT" sz="2000" kern="1200" dirty="0">
            <a:latin typeface="Times New Roman" pitchFamily="18" charset="0"/>
            <a:cs typeface="Times New Roman" pitchFamily="18" charset="0"/>
          </a:endParaRPr>
        </a:p>
      </dsp:txBody>
      <dsp:txXfrm>
        <a:off x="2295280" y="4294659"/>
        <a:ext cx="1540107" cy="1247464"/>
      </dsp:txXfrm>
    </dsp:sp>
    <dsp:sp modelId="{5C3305E3-F413-4686-ACDC-A788BDED11E8}">
      <dsp:nvSpPr>
        <dsp:cNvPr id="0" name=""/>
        <dsp:cNvSpPr/>
      </dsp:nvSpPr>
      <dsp:spPr>
        <a:xfrm>
          <a:off x="837096" y="2736303"/>
          <a:ext cx="2075656" cy="1247464"/>
        </a:xfrm>
        <a:prstGeom prst="ellipse">
          <a:avLst/>
        </a:prstGeom>
        <a:solidFill>
          <a:schemeClr val="accent2">
            <a:hueOff val="-14438182"/>
            <a:satOff val="13047"/>
            <a:lumOff val="14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latin typeface="Times New Roman" pitchFamily="18" charset="0"/>
              <a:cs typeface="Times New Roman" pitchFamily="18" charset="0"/>
            </a:rPr>
            <a:t>Independence </a:t>
          </a:r>
          <a:r>
            <a:rPr lang="it-IT" sz="2000" kern="1200" dirty="0" err="1" smtClean="0">
              <a:latin typeface="Times New Roman" pitchFamily="18" charset="0"/>
              <a:cs typeface="Times New Roman" pitchFamily="18" charset="0"/>
            </a:rPr>
            <a:t>Day</a:t>
          </a:r>
          <a:endParaRPr lang="it-IT" sz="2000" kern="1200" dirty="0">
            <a:latin typeface="Times New Roman" pitchFamily="18" charset="0"/>
            <a:cs typeface="Times New Roman" pitchFamily="18" charset="0"/>
          </a:endParaRPr>
        </a:p>
      </dsp:txBody>
      <dsp:txXfrm>
        <a:off x="837096" y="2736303"/>
        <a:ext cx="2075656" cy="1247464"/>
      </dsp:txXfrm>
    </dsp:sp>
    <dsp:sp modelId="{2CB3F88B-DB78-4F1E-872D-D14F2E55E392}">
      <dsp:nvSpPr>
        <dsp:cNvPr id="0" name=""/>
        <dsp:cNvSpPr/>
      </dsp:nvSpPr>
      <dsp:spPr>
        <a:xfrm>
          <a:off x="1219943" y="852607"/>
          <a:ext cx="2119529" cy="1247464"/>
        </a:xfrm>
        <a:prstGeom prst="ellipse">
          <a:avLst/>
        </a:prstGeom>
        <a:solidFill>
          <a:schemeClr val="accent2">
            <a:hueOff val="-17325818"/>
            <a:satOff val="15657"/>
            <a:lumOff val="17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err="1" smtClean="0">
              <a:latin typeface="Times New Roman" pitchFamily="18" charset="0"/>
              <a:cs typeface="Times New Roman" pitchFamily="18" charset="0"/>
            </a:rPr>
            <a:t>St.Valentine’s</a:t>
          </a:r>
          <a:r>
            <a:rPr lang="it-IT" sz="2000" kern="1200" dirty="0" smtClean="0">
              <a:latin typeface="Times New Roman" pitchFamily="18" charset="0"/>
              <a:cs typeface="Times New Roman" pitchFamily="18" charset="0"/>
            </a:rPr>
            <a:t> </a:t>
          </a:r>
          <a:r>
            <a:rPr lang="it-IT" sz="2000" kern="1200" dirty="0" err="1" smtClean="0">
              <a:latin typeface="Times New Roman" pitchFamily="18" charset="0"/>
              <a:cs typeface="Times New Roman" pitchFamily="18" charset="0"/>
            </a:rPr>
            <a:t>Day</a:t>
          </a:r>
          <a:endParaRPr lang="it-IT" sz="2000" kern="1200" dirty="0">
            <a:latin typeface="Times New Roman" pitchFamily="18" charset="0"/>
            <a:cs typeface="Times New Roman" pitchFamily="18" charset="0"/>
          </a:endParaRPr>
        </a:p>
      </dsp:txBody>
      <dsp:txXfrm>
        <a:off x="1219943" y="852607"/>
        <a:ext cx="2119529" cy="124746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F8A5C2-1598-451F-B494-6A8A2FA58599}">
      <dsp:nvSpPr>
        <dsp:cNvPr id="0" name=""/>
        <dsp:cNvSpPr/>
      </dsp:nvSpPr>
      <dsp:spPr>
        <a:xfrm>
          <a:off x="1710296" y="581314"/>
          <a:ext cx="4605587" cy="4605587"/>
        </a:xfrm>
        <a:prstGeom prst="blockArc">
          <a:avLst>
            <a:gd name="adj1" fmla="val 13114286"/>
            <a:gd name="adj2" fmla="val 16200000"/>
            <a:gd name="adj3" fmla="val 3900"/>
          </a:avLst>
        </a:prstGeom>
        <a:solidFill>
          <a:schemeClr val="accent2">
            <a:hueOff val="-17325818"/>
            <a:satOff val="15657"/>
            <a:lumOff val="176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7A6B99-C4ED-4399-A8E0-5EED9078EB39}">
      <dsp:nvSpPr>
        <dsp:cNvPr id="0" name=""/>
        <dsp:cNvSpPr/>
      </dsp:nvSpPr>
      <dsp:spPr>
        <a:xfrm>
          <a:off x="1739102" y="544415"/>
          <a:ext cx="4605587" cy="4605587"/>
        </a:xfrm>
        <a:prstGeom prst="blockArc">
          <a:avLst>
            <a:gd name="adj1" fmla="val 10012321"/>
            <a:gd name="adj2" fmla="val 13043012"/>
            <a:gd name="adj3" fmla="val 3900"/>
          </a:avLst>
        </a:prstGeom>
        <a:solidFill>
          <a:schemeClr val="accent2">
            <a:hueOff val="-14438182"/>
            <a:satOff val="13047"/>
            <a:lumOff val="14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33A4E7-05C6-4251-B4CF-4A15DF3F742B}">
      <dsp:nvSpPr>
        <dsp:cNvPr id="0" name=""/>
        <dsp:cNvSpPr/>
      </dsp:nvSpPr>
      <dsp:spPr>
        <a:xfrm>
          <a:off x="1751695" y="601775"/>
          <a:ext cx="4605587" cy="4605587"/>
        </a:xfrm>
        <a:prstGeom prst="blockArc">
          <a:avLst>
            <a:gd name="adj1" fmla="val 7013169"/>
            <a:gd name="adj2" fmla="val 10101737"/>
            <a:gd name="adj3" fmla="val 3900"/>
          </a:avLst>
        </a:prstGeom>
        <a:solidFill>
          <a:schemeClr val="accent2">
            <a:hueOff val="-11550546"/>
            <a:satOff val="10438"/>
            <a:lumOff val="11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FE5585-58F7-4D56-BF91-C3314A6BFCC2}">
      <dsp:nvSpPr>
        <dsp:cNvPr id="0" name=""/>
        <dsp:cNvSpPr/>
      </dsp:nvSpPr>
      <dsp:spPr>
        <a:xfrm>
          <a:off x="1710296" y="581314"/>
          <a:ext cx="4605587" cy="4605587"/>
        </a:xfrm>
        <a:prstGeom prst="blockArc">
          <a:avLst>
            <a:gd name="adj1" fmla="val 3857143"/>
            <a:gd name="adj2" fmla="val 6942857"/>
            <a:gd name="adj3" fmla="val 3900"/>
          </a:avLst>
        </a:prstGeom>
        <a:solidFill>
          <a:schemeClr val="accent2">
            <a:hueOff val="-8662909"/>
            <a:satOff val="7828"/>
            <a:lumOff val="8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D113BD-2BBE-4037-B52D-7742252FEBD3}">
      <dsp:nvSpPr>
        <dsp:cNvPr id="0" name=""/>
        <dsp:cNvSpPr/>
      </dsp:nvSpPr>
      <dsp:spPr>
        <a:xfrm>
          <a:off x="1729464" y="572194"/>
          <a:ext cx="4605587" cy="4605587"/>
        </a:xfrm>
        <a:prstGeom prst="blockArc">
          <a:avLst>
            <a:gd name="adj1" fmla="val 744313"/>
            <a:gd name="adj2" fmla="val 3889462"/>
            <a:gd name="adj3" fmla="val 3900"/>
          </a:avLst>
        </a:prstGeom>
        <a:solidFill>
          <a:schemeClr val="accent2">
            <a:hueOff val="-5775273"/>
            <a:satOff val="5219"/>
            <a:lumOff val="5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9C4875-6216-41B7-A0D1-98D95890CE2B}">
      <dsp:nvSpPr>
        <dsp:cNvPr id="0" name=""/>
        <dsp:cNvSpPr/>
      </dsp:nvSpPr>
      <dsp:spPr>
        <a:xfrm>
          <a:off x="1723903" y="598209"/>
          <a:ext cx="4605587" cy="4605587"/>
        </a:xfrm>
        <a:prstGeom prst="blockArc">
          <a:avLst>
            <a:gd name="adj1" fmla="val 19252686"/>
            <a:gd name="adj2" fmla="val 703809"/>
            <a:gd name="adj3" fmla="val 3900"/>
          </a:avLst>
        </a:prstGeom>
        <a:solidFill>
          <a:schemeClr val="accent2">
            <a:hueOff val="-2887636"/>
            <a:satOff val="2609"/>
            <a:lumOff val="2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D0C007-0F0A-4263-875E-EEB1EB5A27FF}">
      <dsp:nvSpPr>
        <dsp:cNvPr id="0" name=""/>
        <dsp:cNvSpPr/>
      </dsp:nvSpPr>
      <dsp:spPr>
        <a:xfrm>
          <a:off x="1710296" y="581314"/>
          <a:ext cx="4605587" cy="4605587"/>
        </a:xfrm>
        <a:prstGeom prst="blockArc">
          <a:avLst>
            <a:gd name="adj1" fmla="val 16200000"/>
            <a:gd name="adj2" fmla="val 19285714"/>
            <a:gd name="adj3" fmla="val 39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240A7A-B2AA-4100-AB3B-043326F17F3F}">
      <dsp:nvSpPr>
        <dsp:cNvPr id="0" name=""/>
        <dsp:cNvSpPr/>
      </dsp:nvSpPr>
      <dsp:spPr>
        <a:xfrm>
          <a:off x="3122043" y="1993062"/>
          <a:ext cx="1782092" cy="17820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err="1" smtClean="0">
              <a:latin typeface="Times New Roman" pitchFamily="18" charset="0"/>
              <a:cs typeface="Times New Roman" pitchFamily="18" charset="0"/>
            </a:rPr>
            <a:t>Italian</a:t>
          </a:r>
          <a:r>
            <a:rPr lang="it-IT" sz="2000" kern="1200" dirty="0" smtClean="0">
              <a:latin typeface="Times New Roman" pitchFamily="18" charset="0"/>
              <a:cs typeface="Times New Roman" pitchFamily="18" charset="0"/>
            </a:rPr>
            <a:t> </a:t>
          </a:r>
          <a:r>
            <a:rPr lang="it-IT" sz="2000" kern="1200" dirty="0" err="1" smtClean="0">
              <a:latin typeface="Times New Roman" pitchFamily="18" charset="0"/>
              <a:cs typeface="Times New Roman" pitchFamily="18" charset="0"/>
            </a:rPr>
            <a:t>holidays</a:t>
          </a:r>
          <a:endParaRPr lang="it-IT" sz="2000" kern="1200" dirty="0">
            <a:latin typeface="Times New Roman" pitchFamily="18" charset="0"/>
            <a:cs typeface="Times New Roman" pitchFamily="18" charset="0"/>
          </a:endParaRPr>
        </a:p>
      </dsp:txBody>
      <dsp:txXfrm>
        <a:off x="3122043" y="1993062"/>
        <a:ext cx="1782092" cy="1782092"/>
      </dsp:txXfrm>
    </dsp:sp>
    <dsp:sp modelId="{611742B7-E6C6-49ED-89D6-7344F467635E}">
      <dsp:nvSpPr>
        <dsp:cNvPr id="0" name=""/>
        <dsp:cNvSpPr/>
      </dsp:nvSpPr>
      <dsp:spPr>
        <a:xfrm>
          <a:off x="3184998" y="2491"/>
          <a:ext cx="1656184" cy="124746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latin typeface="Times New Roman" pitchFamily="18" charset="0"/>
              <a:cs typeface="Times New Roman" pitchFamily="18" charset="0"/>
            </a:rPr>
            <a:t>Christmas</a:t>
          </a:r>
          <a:endParaRPr lang="it-IT" sz="2000" kern="1200" dirty="0">
            <a:latin typeface="Times New Roman" pitchFamily="18" charset="0"/>
            <a:cs typeface="Times New Roman" pitchFamily="18" charset="0"/>
          </a:endParaRPr>
        </a:p>
      </dsp:txBody>
      <dsp:txXfrm>
        <a:off x="3184998" y="2491"/>
        <a:ext cx="1656184" cy="1247464"/>
      </dsp:txXfrm>
    </dsp:sp>
    <dsp:sp modelId="{5A40302E-3ED5-426F-905B-760CBA36770F}">
      <dsp:nvSpPr>
        <dsp:cNvPr id="0" name=""/>
        <dsp:cNvSpPr/>
      </dsp:nvSpPr>
      <dsp:spPr>
        <a:xfrm>
          <a:off x="5035928" y="852607"/>
          <a:ext cx="1484894" cy="1247464"/>
        </a:xfrm>
        <a:prstGeom prst="ellipse">
          <a:avLst/>
        </a:prstGeom>
        <a:solidFill>
          <a:schemeClr val="accent2">
            <a:hueOff val="-2887636"/>
            <a:satOff val="2609"/>
            <a:lumOff val="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err="1" smtClean="0">
              <a:latin typeface="Times New Roman" pitchFamily="18" charset="0"/>
              <a:cs typeface="Times New Roman" pitchFamily="18" charset="0"/>
            </a:rPr>
            <a:t>Easter</a:t>
          </a:r>
          <a:endParaRPr lang="it-IT" sz="2000" kern="1200" dirty="0">
            <a:latin typeface="Times New Roman" pitchFamily="18" charset="0"/>
            <a:cs typeface="Times New Roman" pitchFamily="18" charset="0"/>
          </a:endParaRPr>
        </a:p>
      </dsp:txBody>
      <dsp:txXfrm>
        <a:off x="5035928" y="852607"/>
        <a:ext cx="1484894" cy="1247464"/>
      </dsp:txXfrm>
    </dsp:sp>
    <dsp:sp modelId="{6F60C992-B8B0-4D85-9E69-6040AFB808F4}">
      <dsp:nvSpPr>
        <dsp:cNvPr id="0" name=""/>
        <dsp:cNvSpPr/>
      </dsp:nvSpPr>
      <dsp:spPr>
        <a:xfrm>
          <a:off x="5521981" y="2736304"/>
          <a:ext cx="1430891" cy="1247464"/>
        </a:xfrm>
        <a:prstGeom prst="ellipse">
          <a:avLst/>
        </a:prstGeom>
        <a:solidFill>
          <a:schemeClr val="accent2">
            <a:hueOff val="-5775273"/>
            <a:satOff val="5219"/>
            <a:lumOff val="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latin typeface="Times New Roman" pitchFamily="18" charset="0"/>
              <a:cs typeface="Times New Roman" pitchFamily="18" charset="0"/>
            </a:rPr>
            <a:t>Carnival</a:t>
          </a:r>
          <a:endParaRPr lang="it-IT" sz="2000" kern="1200" dirty="0">
            <a:latin typeface="Times New Roman" pitchFamily="18" charset="0"/>
            <a:cs typeface="Times New Roman" pitchFamily="18" charset="0"/>
          </a:endParaRPr>
        </a:p>
      </dsp:txBody>
      <dsp:txXfrm>
        <a:off x="5521981" y="2736304"/>
        <a:ext cx="1430891" cy="1247464"/>
      </dsp:txXfrm>
    </dsp:sp>
    <dsp:sp modelId="{6988C7AF-162F-41CB-A577-762F3255602F}">
      <dsp:nvSpPr>
        <dsp:cNvPr id="0" name=""/>
        <dsp:cNvSpPr/>
      </dsp:nvSpPr>
      <dsp:spPr>
        <a:xfrm>
          <a:off x="4256764" y="4294659"/>
          <a:ext cx="1471970" cy="1247464"/>
        </a:xfrm>
        <a:prstGeom prst="ellipse">
          <a:avLst/>
        </a:prstGeom>
        <a:solidFill>
          <a:schemeClr val="accent2">
            <a:hueOff val="-8662909"/>
            <a:satOff val="7828"/>
            <a:lumOff val="8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err="1" smtClean="0">
              <a:latin typeface="Times New Roman" pitchFamily="18" charset="0"/>
              <a:cs typeface="Times New Roman" pitchFamily="18" charset="0"/>
            </a:rPr>
            <a:t>Epiphany</a:t>
          </a:r>
          <a:endParaRPr lang="it-IT" sz="2000" kern="1200" dirty="0">
            <a:latin typeface="Times New Roman" pitchFamily="18" charset="0"/>
            <a:cs typeface="Times New Roman" pitchFamily="18" charset="0"/>
          </a:endParaRPr>
        </a:p>
      </dsp:txBody>
      <dsp:txXfrm>
        <a:off x="4256764" y="4294659"/>
        <a:ext cx="1471970" cy="1247464"/>
      </dsp:txXfrm>
    </dsp:sp>
    <dsp:sp modelId="{0F4B50EE-83DE-4F6F-BFC8-49C2905209EF}">
      <dsp:nvSpPr>
        <dsp:cNvPr id="0" name=""/>
        <dsp:cNvSpPr/>
      </dsp:nvSpPr>
      <dsp:spPr>
        <a:xfrm>
          <a:off x="2159712" y="4294659"/>
          <a:ext cx="1747436" cy="1247464"/>
        </a:xfrm>
        <a:prstGeom prst="ellipse">
          <a:avLst/>
        </a:prstGeom>
        <a:solidFill>
          <a:schemeClr val="accent2">
            <a:hueOff val="-11550546"/>
            <a:satOff val="10438"/>
            <a:lumOff val="11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err="1" smtClean="0">
              <a:latin typeface="Times New Roman" pitchFamily="18" charset="0"/>
              <a:cs typeface="Times New Roman" pitchFamily="18" charset="0"/>
            </a:rPr>
            <a:t>Liberation</a:t>
          </a:r>
          <a:r>
            <a:rPr lang="it-IT" sz="2000" kern="1200" dirty="0" smtClean="0">
              <a:latin typeface="Times New Roman" pitchFamily="18" charset="0"/>
              <a:cs typeface="Times New Roman" pitchFamily="18" charset="0"/>
            </a:rPr>
            <a:t> </a:t>
          </a:r>
          <a:r>
            <a:rPr lang="it-IT" sz="2000" kern="1200" dirty="0" err="1" smtClean="0">
              <a:latin typeface="Times New Roman" pitchFamily="18" charset="0"/>
              <a:cs typeface="Times New Roman" pitchFamily="18" charset="0"/>
            </a:rPr>
            <a:t>Day</a:t>
          </a:r>
          <a:endParaRPr lang="it-IT" sz="2000" kern="1200" dirty="0">
            <a:latin typeface="Times New Roman" pitchFamily="18" charset="0"/>
            <a:cs typeface="Times New Roman" pitchFamily="18" charset="0"/>
          </a:endParaRPr>
        </a:p>
      </dsp:txBody>
      <dsp:txXfrm>
        <a:off x="2159712" y="4294659"/>
        <a:ext cx="1747436" cy="1247464"/>
      </dsp:txXfrm>
    </dsp:sp>
    <dsp:sp modelId="{5C3305E3-F413-4686-ACDC-A788BDED11E8}">
      <dsp:nvSpPr>
        <dsp:cNvPr id="0" name=""/>
        <dsp:cNvSpPr/>
      </dsp:nvSpPr>
      <dsp:spPr>
        <a:xfrm>
          <a:off x="950266" y="2736303"/>
          <a:ext cx="1785508" cy="1247464"/>
        </a:xfrm>
        <a:prstGeom prst="ellipse">
          <a:avLst/>
        </a:prstGeom>
        <a:solidFill>
          <a:schemeClr val="accent2">
            <a:hueOff val="-14438182"/>
            <a:satOff val="13047"/>
            <a:lumOff val="14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latin typeface="Times New Roman" pitchFamily="18" charset="0"/>
              <a:cs typeface="Times New Roman" pitchFamily="18" charset="0"/>
            </a:rPr>
            <a:t>Republic </a:t>
          </a:r>
          <a:r>
            <a:rPr lang="it-IT" sz="2000" kern="1200" dirty="0" err="1" smtClean="0">
              <a:latin typeface="Times New Roman" pitchFamily="18" charset="0"/>
              <a:cs typeface="Times New Roman" pitchFamily="18" charset="0"/>
            </a:rPr>
            <a:t>Day</a:t>
          </a:r>
          <a:endParaRPr lang="it-IT" sz="2000" kern="1200" dirty="0">
            <a:latin typeface="Times New Roman" pitchFamily="18" charset="0"/>
            <a:cs typeface="Times New Roman" pitchFamily="18" charset="0"/>
          </a:endParaRPr>
        </a:p>
      </dsp:txBody>
      <dsp:txXfrm>
        <a:off x="950266" y="2736303"/>
        <a:ext cx="1785508" cy="1247464"/>
      </dsp:txXfrm>
    </dsp:sp>
    <dsp:sp modelId="{2CB3F88B-DB78-4F1E-872D-D14F2E55E392}">
      <dsp:nvSpPr>
        <dsp:cNvPr id="0" name=""/>
        <dsp:cNvSpPr/>
      </dsp:nvSpPr>
      <dsp:spPr>
        <a:xfrm>
          <a:off x="1399266" y="852607"/>
          <a:ext cx="1697076" cy="1247464"/>
        </a:xfrm>
        <a:prstGeom prst="ellipse">
          <a:avLst/>
        </a:prstGeom>
        <a:solidFill>
          <a:schemeClr val="accent2">
            <a:hueOff val="-17325818"/>
            <a:satOff val="15657"/>
            <a:lumOff val="17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smtClean="0">
              <a:latin typeface="Times New Roman" pitchFamily="18" charset="0"/>
              <a:cs typeface="Times New Roman" pitchFamily="18" charset="0"/>
            </a:rPr>
            <a:t>Ferragosto</a:t>
          </a:r>
          <a:endParaRPr lang="it-IT" sz="2000" kern="1200" dirty="0">
            <a:latin typeface="Times New Roman" pitchFamily="18" charset="0"/>
            <a:cs typeface="Times New Roman" pitchFamily="18" charset="0"/>
          </a:endParaRPr>
        </a:p>
      </dsp:txBody>
      <dsp:txXfrm>
        <a:off x="1399266" y="852607"/>
        <a:ext cx="1697076" cy="124746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it-IT" smtClean="0"/>
              <a:t>Fare clic per modificare lo stile del titolo</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03695F9-506A-46B6-9AA5-5395F5C7EB2B}" type="datetimeFigureOut">
              <a:rPr lang="it-IT" smtClean="0"/>
              <a:pPr/>
              <a:t>22/01/2014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8D81E2B-8890-45C4-AA31-1BA2846ED83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C03695F9-506A-46B6-9AA5-5395F5C7EB2B}" type="datetimeFigureOut">
              <a:rPr lang="it-IT" smtClean="0"/>
              <a:pPr/>
              <a:t>22/01/2014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8D81E2B-8890-45C4-AA31-1BA2846ED83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C03695F9-506A-46B6-9AA5-5395F5C7EB2B}" type="datetimeFigureOut">
              <a:rPr lang="it-IT" smtClean="0"/>
              <a:pPr/>
              <a:t>22/01/2014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8D81E2B-8890-45C4-AA31-1BA2846ED83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03695F9-506A-46B6-9AA5-5395F5C7EB2B}" type="datetimeFigureOut">
              <a:rPr lang="it-IT" smtClean="0"/>
              <a:pPr/>
              <a:t>22/01/2014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8D81E2B-8890-45C4-AA31-1BA2846ED83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mtClean="0"/>
              <a:t>Fare clic per modificare lo stile del titolo</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smtClean="0"/>
              <a:t>Fare clic per modificare stili del testo dello schema</a:t>
            </a:r>
          </a:p>
        </p:txBody>
      </p:sp>
      <p:sp>
        <p:nvSpPr>
          <p:cNvPr id="4" name="Date Placeholder 3"/>
          <p:cNvSpPr>
            <a:spLocks noGrp="1"/>
          </p:cNvSpPr>
          <p:nvPr>
            <p:ph type="dt" sz="half" idx="10"/>
          </p:nvPr>
        </p:nvSpPr>
        <p:spPr/>
        <p:txBody>
          <a:bodyPr/>
          <a:lstStyle/>
          <a:p>
            <a:fld id="{C03695F9-506A-46B6-9AA5-5395F5C7EB2B}" type="datetimeFigureOut">
              <a:rPr lang="it-IT" smtClean="0"/>
              <a:pPr/>
              <a:t>22/01/2014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8D81E2B-8890-45C4-AA31-1BA2846ED839}"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C03695F9-506A-46B6-9AA5-5395F5C7EB2B}" type="datetimeFigureOut">
              <a:rPr lang="it-IT" smtClean="0"/>
              <a:pPr/>
              <a:t>22/01/2014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8D81E2B-8890-45C4-AA31-1BA2846ED839}" type="slidenum">
              <a:rPr lang="it-IT" smtClean="0"/>
              <a:pPr/>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it-IT" smtClean="0"/>
              <a:t>Fare clic per modificare stili del testo dello schema</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it-IT" smtClean="0"/>
              <a:t>Fare clic per modificare stili del testo dello schema</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C03695F9-506A-46B6-9AA5-5395F5C7EB2B}" type="datetimeFigureOut">
              <a:rPr lang="it-IT" smtClean="0"/>
              <a:pPr/>
              <a:t>22/01/2014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8D81E2B-8890-45C4-AA31-1BA2846ED83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C03695F9-506A-46B6-9AA5-5395F5C7EB2B}" type="datetimeFigureOut">
              <a:rPr lang="it-IT" smtClean="0"/>
              <a:pPr/>
              <a:t>22/01/2014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8D81E2B-8890-45C4-AA31-1BA2846ED83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695F9-506A-46B6-9AA5-5395F5C7EB2B}" type="datetimeFigureOut">
              <a:rPr lang="it-IT" smtClean="0"/>
              <a:pPr/>
              <a:t>22/01/2014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8D81E2B-8890-45C4-AA31-1BA2846ED83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mtClean="0"/>
              <a:t>Fare clic per modificare lo stile del titolo</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it-IT" smtClean="0"/>
              <a:t>Fare clic per modificare stili del testo dello schema</a:t>
            </a:r>
          </a:p>
        </p:txBody>
      </p:sp>
      <p:sp>
        <p:nvSpPr>
          <p:cNvPr id="5" name="Date Placeholder 4"/>
          <p:cNvSpPr>
            <a:spLocks noGrp="1"/>
          </p:cNvSpPr>
          <p:nvPr>
            <p:ph type="dt" sz="half" idx="10"/>
          </p:nvPr>
        </p:nvSpPr>
        <p:spPr/>
        <p:txBody>
          <a:bodyPr/>
          <a:lstStyle/>
          <a:p>
            <a:fld id="{C03695F9-506A-46B6-9AA5-5395F5C7EB2B}" type="datetimeFigureOut">
              <a:rPr lang="it-IT" smtClean="0"/>
              <a:pPr/>
              <a:t>22/01/2014</a:t>
            </a:fld>
            <a:endParaRPr lang="it-IT"/>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it-IT"/>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8D81E2B-8890-45C4-AA31-1BA2846ED83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it-IT" smtClean="0"/>
              <a:t>Fare clic sull'icona per inserire un'immagine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C03695F9-506A-46B6-9AA5-5395F5C7EB2B}" type="datetimeFigureOut">
              <a:rPr lang="it-IT" smtClean="0"/>
              <a:pPr/>
              <a:t>22/01/2014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8D81E2B-8890-45C4-AA31-1BA2846ED83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03695F9-506A-46B6-9AA5-5395F5C7EB2B}" type="datetimeFigureOut">
              <a:rPr lang="it-IT" smtClean="0"/>
              <a:pPr/>
              <a:t>22/01/2014</a:t>
            </a:fld>
            <a:endParaRPr lang="it-IT"/>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it-IT"/>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8D81E2B-8890-45C4-AA31-1BA2846ED83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frm=1&amp;source=images&amp;cd=&amp;cad=rja&amp;docid=WzRG0uYkTG22rM&amp;tbnid=EYPlR_ju0pzftM:&amp;ved=0CAUQjRw&amp;url=http://perotorino.it/sport/calciomercato/5345&amp;ei=_x-vUpT3G8_Kswas04HwBA&amp;bvm=bv.57967247,d.bGQ&amp;psig=AFQjCNH1uIlaKlsNnUt6n0QuDzseZaCzTw&amp;ust=1387295030047457" TargetMode="Externa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284984"/>
            <a:ext cx="7772400" cy="1470025"/>
          </a:xfrm>
        </p:spPr>
        <p:txBody>
          <a:bodyPr>
            <a:noAutofit/>
          </a:bodyPr>
          <a:lstStyle/>
          <a:p>
            <a:pPr algn="ctr"/>
            <a:r>
              <a:rPr lang="it-IT" sz="9600" dirty="0" smtClean="0">
                <a:solidFill>
                  <a:srgbClr val="92D050"/>
                </a:solidFill>
                <a:latin typeface="Bauhaus 93" pitchFamily="82" charset="0"/>
              </a:rPr>
              <a:t>HOLIDAYS </a:t>
            </a:r>
            <a:r>
              <a:rPr lang="it-IT" sz="9600" dirty="0">
                <a:solidFill>
                  <a:srgbClr val="FF0000"/>
                </a:solidFill>
                <a:latin typeface="Bauhaus 93" pitchFamily="82" charset="0"/>
              </a:rPr>
              <a:t>&amp;</a:t>
            </a:r>
            <a:r>
              <a:rPr lang="it-IT" sz="9600" dirty="0" smtClean="0">
                <a:solidFill>
                  <a:srgbClr val="FF0000"/>
                </a:solidFill>
                <a:latin typeface="Bauhaus 93" pitchFamily="82" charset="0"/>
              </a:rPr>
              <a:t> </a:t>
            </a:r>
            <a:r>
              <a:rPr lang="it-IT" sz="9600" dirty="0" smtClean="0">
                <a:solidFill>
                  <a:srgbClr val="00B0F0"/>
                </a:solidFill>
                <a:latin typeface="Bauhaus 93" pitchFamily="82" charset="0"/>
              </a:rPr>
              <a:t>TRADITIONS</a:t>
            </a:r>
            <a:endParaRPr lang="it-IT" sz="9600" dirty="0">
              <a:solidFill>
                <a:srgbClr val="00B0F0"/>
              </a:solidFill>
              <a:latin typeface="Bauhaus 93" pitchFamily="82" charset="0"/>
            </a:endParaRPr>
          </a:p>
        </p:txBody>
      </p:sp>
    </p:spTree>
    <p:extLst>
      <p:ext uri="{BB962C8B-B14F-4D97-AF65-F5344CB8AC3E}">
        <p14:creationId xmlns:p14="http://schemas.microsoft.com/office/powerpoint/2010/main" xmlns="" val="276856833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flipH="1">
            <a:off x="611560" y="355443"/>
            <a:ext cx="8136904" cy="646331"/>
          </a:xfrm>
          <a:prstGeom prst="rect">
            <a:avLst/>
          </a:prstGeom>
          <a:noFill/>
        </p:spPr>
        <p:txBody>
          <a:bodyPr wrap="square" rtlCol="0">
            <a:spAutoFit/>
          </a:bodyPr>
          <a:lstStyle/>
          <a:p>
            <a:pPr algn="ctr"/>
            <a:r>
              <a:rPr lang="it-IT" sz="3600" dirty="0" smtClean="0">
                <a:solidFill>
                  <a:srgbClr val="00B050"/>
                </a:solidFill>
                <a:latin typeface="Bauhaus 93" pitchFamily="82" charset="0"/>
              </a:rPr>
              <a:t>USA</a:t>
            </a:r>
            <a:endParaRPr lang="it-IT" sz="3600" dirty="0">
              <a:solidFill>
                <a:srgbClr val="00B050"/>
              </a:solidFill>
              <a:latin typeface="Bauhaus 93" pitchFamily="82" charset="0"/>
            </a:endParaRPr>
          </a:p>
        </p:txBody>
      </p:sp>
      <p:sp>
        <p:nvSpPr>
          <p:cNvPr id="7" name="CasellaDiTesto 6"/>
          <p:cNvSpPr txBox="1"/>
          <p:nvPr/>
        </p:nvSpPr>
        <p:spPr>
          <a:xfrm>
            <a:off x="611560" y="1024177"/>
            <a:ext cx="7992888" cy="1661993"/>
          </a:xfrm>
          <a:prstGeom prst="rect">
            <a:avLst/>
          </a:prstGeom>
          <a:noFill/>
        </p:spPr>
        <p:txBody>
          <a:bodyPr wrap="square" rtlCol="0">
            <a:spAutoFit/>
          </a:bodyPr>
          <a:lstStyle/>
          <a:p>
            <a:pPr lvl="0" algn="just"/>
            <a:r>
              <a:rPr lang="en-US" sz="2000" b="1" dirty="0" smtClean="0">
                <a:solidFill>
                  <a:srgbClr val="CC00FF"/>
                </a:solidFill>
                <a:latin typeface="Times New Roman" pitchFamily="18" charset="0"/>
                <a:cs typeface="Times New Roman" pitchFamily="18" charset="0"/>
              </a:rPr>
              <a:t>Thanksgiving</a:t>
            </a:r>
            <a:r>
              <a:rPr lang="en-US" sz="20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(4</a:t>
            </a:r>
            <a:r>
              <a:rPr lang="en-US" sz="1600" baseline="30000" dirty="0">
                <a:latin typeface="Times New Roman" pitchFamily="18" charset="0"/>
                <a:cs typeface="Times New Roman" pitchFamily="18" charset="0"/>
              </a:rPr>
              <a:t>th</a:t>
            </a:r>
            <a:r>
              <a:rPr lang="en-US" sz="1600" dirty="0">
                <a:latin typeface="Times New Roman" pitchFamily="18" charset="0"/>
                <a:cs typeface="Times New Roman" pitchFamily="18" charset="0"/>
              </a:rPr>
              <a:t> Tuesday in November) </a:t>
            </a:r>
            <a:r>
              <a:rPr lang="en-US" sz="1600" dirty="0" smtClean="0">
                <a:latin typeface="Times New Roman" pitchFamily="18" charset="0"/>
                <a:cs typeface="Times New Roman" pitchFamily="18" charset="0"/>
              </a:rPr>
              <a:t>In </a:t>
            </a:r>
            <a:r>
              <a:rPr lang="en-US" sz="1600" dirty="0">
                <a:latin typeface="Times New Roman" pitchFamily="18" charset="0"/>
                <a:cs typeface="Times New Roman" pitchFamily="18" charset="0"/>
              </a:rPr>
              <a:t>1621 English settlers in </a:t>
            </a:r>
            <a:r>
              <a:rPr lang="en-US" sz="1600" dirty="0" err="1" smtClean="0">
                <a:latin typeface="Times New Roman" pitchFamily="18" charset="0"/>
                <a:cs typeface="Times New Roman" pitchFamily="18" charset="0"/>
              </a:rPr>
              <a:t>Massachusets</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had a special meal to celebrate their first harvest after surviving a long hard winter. They sat down together with the Indians, who had helped them get through the first year. Today it’s one of the major celebrations in the USA and also Canada. Families travel hundreds of miles to share the traditional dinner of roast turkey followed by pumpkin pie.</a:t>
            </a:r>
            <a:endParaRPr lang="it-IT" sz="1600" dirty="0">
              <a:latin typeface="Times New Roman" pitchFamily="18" charset="0"/>
              <a:cs typeface="Times New Roman" pitchFamily="18" charset="0"/>
            </a:endParaRPr>
          </a:p>
          <a:p>
            <a:endParaRPr lang="it-IT" sz="1600" dirty="0">
              <a:latin typeface="Times New Roman" pitchFamily="18" charset="0"/>
              <a:cs typeface="Times New Roman" pitchFamily="18" charset="0"/>
            </a:endParaRPr>
          </a:p>
        </p:txBody>
      </p:sp>
      <p:pic>
        <p:nvPicPr>
          <p:cNvPr id="2050" name="Picture 2" descr="https://encrypted-tbn3.gstatic.com/images?q=tbn:ANd9GcS2dGuuZChw-lcccx8elfWcyp8Sg1yCuHIEEy9DYFyAqt-8y0X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2492896"/>
            <a:ext cx="4392488" cy="2022548"/>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s://encrypted-tbn2.gstatic.com/images?q=tbn:ANd9GcTBY0sHn4BuNpPp5YsT0MhTBB3pTyvyl8RYHCQyhqTUS2BUMFdb6g"/>
          <p:cNvPicPr>
            <a:picLocks noGrp="1" noChangeAspect="1" noChangeArrowheads="1"/>
          </p:cNvPicPr>
          <p:nvPr>
            <p:ph type="pic" sz="quarter" idx="14"/>
          </p:nvPr>
        </p:nvPicPr>
        <p:blipFill>
          <a:blip r:embed="rId3" cstate="print">
            <a:extLst>
              <a:ext uri="{28A0092B-C50C-407E-A947-70E740481C1C}">
                <a14:useLocalDpi xmlns:a14="http://schemas.microsoft.com/office/drawing/2010/main" xmlns="" val="0"/>
              </a:ext>
            </a:extLst>
          </a:blip>
          <a:srcRect l="15164" r="15164"/>
          <a:stretch>
            <a:fillRect/>
          </a:stretch>
        </p:blipFill>
        <p:spPr bwMode="auto">
          <a:xfrm>
            <a:off x="5940152" y="2275877"/>
            <a:ext cx="2398259" cy="23115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6" descr="data:image/jpeg;base64,/9j/4AAQSkZJRgABAQAAAQABAAD/2wCEAAkGBhQSEBUUExQVFRUWGRwaGBgYGB4fGhwcHRwgGxwaHBocHCYfGx8jHBwaIS8hIycpLC0sHx4xNTAqNSYrLSkBCQoKDgwOGg8PGiwkHyQsLCwqLCwsLCwpLyopLCwsLCwsLCwsLCwsKSwsLCwsLCwsLCwsLCwsLCwsKSksLCwsLP/AABEIALoBDwMBIgACEQEDEQH/xAAcAAACAwEBAQEAAAAAAAAAAAAFBgMEBwIBAAj/xABDEAACAgAEBAQDBQcCAwgDAQABAgMRAAQSIQUxQVEGEyJhMnGBI0KRobEHFFJiwdHwM+FykvEVFiRzgrLC0kOi4jT/xAAZAQADAQEBAAAAAAAAAAAAAAABAgMABAX/xAAxEQACAgEDAgMGBQUBAAAAAAAAAQIRAxIhMQRBEyLwMlFhcYGhIzOxwdEFFCSR8UL/2gAMAwEAAhEDEQA/AMwgnBUEkCh9cMPDsxcdmvSDRO35f9MKDSljvt26csWYlJ3JvqBfPABwNnEc9A6JIjpToCVB+BuTLR3rUCRfQjAUcTRTzv5YizWYV0CiOyKJkA3G1aexXryBvrio/C5P4TXvtthkN8RkyvieExPG6mz6o222Yc1P8rDb5hT3wGn41ZsLXzOK+X4UxPMDBKPwySCS3KuQ2wdkArweJ5UIK0CNwe2CfEfEk2aXXYDqKYKoFj/OX4dsDm4Kqnezg1wLLRRyBtAYDmCdiO3+/TbEckV7SW6Hi+z4FZ865+8b6f2x6OISFCmtipINWasdfnWNL8Q+F4dInhRfLfnQ+En9LPTofphWmg0nUAAR8QA//b+/v88NhyrNHUhZR0OhYbLufusfoccLk3P3T+GNB4O8ch0yNp1ClfordCwrdeh6gb9KNPivCmR2BFMpoj/OY9xzw9moUYeBysR6fzH98Go/AkjIzBwSoJ0hTdjoPfFrLy4LZXjBRxsb6Vyb2J5D2J+R25B2YXMgg0FXjdjXpkV6ZSu9BLpiQOxqwemCHAZmniWy7LCmlVMqr1PpCimaxp0gH4wN65G89wlWc5yJCXQMSgahdHUa0E3zsWN8KfhvODLuHYsY3BSTSDprYiyNzR0sR7fTAbsaG2w254tHGKXTKiN9qzHXuxRimoKG9TMu4ZqK+ra8Dps55uXCy6mWOkQ6mFiT1Wov1aAPhJIs77bFvkzCOkMixlswDSrEq36WZmmcgAIChLaR94jnWF3i3DctNlzJRU6XdXiLEPIpFpoKjy1okagBbaugAwEx37vcJ+Z4CWy0kyow8oqDsBszEamttRNlB6RXO6rcHHNQrBDORSRF1aT4udH4t9XPsT05E0egwLK4ck0WonsjehdEXz6/r+eLnE+HeXGjOtFxYFktV0DWw33wNyw9a/MYL8fn1hRq1aQBtfQWasDtisV5WwpbASx2P444x6q3tjpoSBfS8TFJMlEWkUDv+Qw+5jOM2WAousaqo/hHIAADm3U9u/TCrw/IhYBNds5KgdAAQLJ+d7ew74s5iLMJH6tYQAEC62YmjXvRO/ucCwnwyTn1UT9PyxFLd1pr6b4ggko2d6OPmkBJJJv8z+H+fLBMezwAjcf3/A74HS5Ovftgh+8bbk/5264iaQH59++MYrcPXc32xznRRGJhsbqjiDONbfTGAQXjzH2PsYwbOW0SIsi0xW9+ntp2PP8AQ88EIYV6KefMrQ/vilma1QUKQnlXU7MffcYPRZel+ff+2FkqdAR3lcggVtrLUSSTe3S72H+2CPHAjlXTbWoLr/C/Jh8iRqHz9sUcsaNYtOuEHALjS2D3AuJBGpt4nGmQdSp6j+ZTTD3AwPzuW2vFXKy0aw/IAjnYBZANgE0aqx0NdL51ihHNoYC+Zr+uCKGxitNC+r0AkttQAJs7Ai+vywG6RTHFSlUnSGvwzxlRcUlGN9t+QJ7+x5H6Hpilx/gpikIG43Kk9R1B/Qj+4xpHBvDEHkRMIVsopJA5kqCTt73go+RjX4woA/iNfqcQjicMmuLq+UZtNaWYI8TRsKFKe9gr25jfcHfBGGXUMOfjzKwPqdJYWKxgOishegxC6asg22+46dLxnsMhRqJ+R7jvjo3e4rcdkiTN5WjYx5lsxWDmUyizRNpJ8xASyfxJ1Zfdeo7b9DQTNZbSbHLCmGLIcYNgEbmhfeuVfzAfjsD0It+JeBpmsuvluTIBanpY5rz5NVHsenQKmXl98MfB89pN2T/EOp/mH83t1HvzwBZfiwhQQlpAdOmcChpFqSi0fUfSm9+rlyvBvPywzxxhZlQyt5khAoaQhL6moDVqUelasAe1XfEPhFM23mI2liu5FaGXnZFiz9buu2F3i+Qhy2ZSElwqrrYqbILL6UDDeh8DX2NVha9xdTtfYOcZ4FlMyDqkeCOFaSaRQPOL8mPPYUSXA9VoNqwhPwZB5lsR5d6CdtYDUOdbkcq6/WmPJnK/vAiZn8oFCWYWzaRb0uxVTVqRuKHMbH3j88UmbkCAqzOyhgi6bDagxQkbsoWid+fXBto2lN7gLjnhl4Hjk1KY5NRV9hZQBjagki7274rZ7hwjKa32IFlemq9jV718sMfiPI3mMvE0z6BuB5JGhPLU2Y71att9VkgBi2+1HxDwCRUkDmNFQrIiqASwdgqrrGxIWz1Fhu94qssYqmJobTAuQ4B5+ZEUJY2NtrIbt02vTv0vAzMoV9J772Kojavpi3wrOPE7CP4mA3G5ABDbfUA73yGGLI+HIZcrmGcu8qoWhCD7wC2JBRPpFk9Oe/Qre4mlUDDkzlx5bMrhgHUI4Io2L25E7c+lXipnYnJvUSPnvt7Yk4lm6lEhRbQoChBAoDkeRogAc73OJuE51JTpfSpsn2+ny7YCs23AJUH64lpRpN2TuQem/wCe2LGeyQJJU+n37f50x5Pw9VjRzJbPzSvhHubw1itHDlSbNjYbcyT1NkbDEd3yFD35f3P54uSNlxHyYueZJ2B9qrp+GKyMp332HPkB8hhuQHAcciD/AE+mPTkgRz+hHTvzxZznFXkVUC+lRQ7n3J/6DFEgjt9P74Bg14cgyhlEeZUKCf8AUJY/lYA/DBLxHwPJxNpjZCh5bgMPwJNfPCpq1cyb7nETZYkf2GGUhXELz5mM5YC/WlMNv5hYvoav88MbxjT6eXMfqMKWaybFTSnbe+n44NcO8QKYVDABlAXr0HxH/btjZ01IaNdi00oUaiaHX68qrmcXMtMWQkoRQsWd9vYA/heBMU6yTE81XZe1keo/0/64Iw7gi6sc/niIxfnRZctDmIwNLjQ4F0sqbMBZumFMPme2F7MxaWwby2UCAgHY9AKA+g64qZ2Cwe+MnRj3hWeZGVlNMpBHzG4wa4pGokjnhOlSwk0Aj0sp9SEc9N8u6kdQcKkDlTgzl3sYLVGIp8/JY1yzOOzSyFa7Vq5Ys8PnUOHCoGBsHSNvx3xBmYrGKUUhU4zVm4H3iOXXMwCWMAMoplHsNwPkNx3Wx93dMzWW6HbfY9j/AGP+/fBzgHF/KcH7p2IH6j3B3H/XFvxFwcD7RKMbduQJ7ex3I7bjpjkxSeGfhvh8fwPJa1aFjh2eeJwQSrobB6gjBCRtdnbffYUN/YbD5DH2S8NyZhXMdF4xYXfVIBvSityAPzAxPPwXMQIrTRNGGvTqrevbmPrjrk0twQhKbUUtwJmICh9sWMpmsNvDPBL5vL+ZFIhNkFWsEEdLo3Yo9OeFRuGlVdrAKmihNNzqwOtHmBuO3ZdS2KeDk8yrjn4B3I8QNVWoWCV67b6l99rI6/PnX4z4djzALwLqkVCqoGCqSQHv1bMQpB2PYnlgTks5vseRr64uNYcyLZDfFubQlk9SKP4qAbe+dc8Z7E0r2B+cywSGNmXy5LoKbqxQF72V5nn151eC2U4ZlotQetU2hU1yfecgeYTRBVQ2/wAyL9Ni9xs+fFERuwUO1rqJ3VDqKKdRJsEbntW+AfGoIy/lgyThDQITSFsX6VC7kG9QOx264RPdF29OyQenyiRTQRxZhneJ5Atm1pkVGAVSWaxbMoIO5FbYqSsY4XypfUsYdY3VNpg7BkBb1GwS7MKsMtWCAcL2ay2jNZT7SI+kLuwAFqCHNbqPUBZ3tTttu28O8QIsawSRoG8sCIH1NqZXUnYVqHmVTdSe4xSW+xJJtaqFo5tcnmUCL60IKNy+zZKCErVg3qalvdge2C2VzJM0pUJGiyNK62AV2daA+I7uSBv9KGJxw7KeWiZqGVpv9NTI8hRFthEykH0oCH2F3RqrrHOS4I3lWYxokigJmY6QGKkEPI9GiSCBuOVDcDAvcKaUXtyIvFM1FmmtQfMZ3YmiWNn0L+HWzvQrrgDJAVYiuV/r/nLBPP8ADPKYMja7tjoBpRdD1cj3scrGJJ420xoVhXfmjqzUR10sTQ54K2ESv5kK5uyLoA7jsPnifO5MGu5uxW/sb67YoSx6SwY3SmgO/Qe+LwCgKVJojaz6u1V171h1urQJ2nUgdJlDQrcd+nv8jjhluvUK7X+ZwUmh1AEfEeQrYjvgc+SI1DqOY9vbBFO45xyAJ6cueJGlCj0i2+ew/v8Ap88UqI9ie/bEsDBaJ3PQf1P9v8JsUkSMuCzMqgdW5n2UAWfpt8scR5sp8JNe/wDbHTOH58+97fLEMgo7CvngBG5vCZfMQZWRQrrIBI8ZvXERr83qLCg2dulgG7BZbhTWashHZeV7g/hyw+ZDx7+7CXy4rmVGDEnzFBDAsoKnaL4aJuiaut8KLcUl0PIqRoskmogKT6ufp1E0B/nLDqDnugOVclnhKG5QbtWthyom9q68rvlvggBvinkDpzUw/iVG79KxekH5daxBjovQ7rjnMZY1qo1dXW186vvivlJO+DGSzBEeZjbSyFUKEBtJcUT6+QdQSK5EE74HZsaKcmoruKecgo3ifISnkMPXgnw/lM4HWZXLrRADkAryOw32P6jHPjXwzHlZVMKBYnGwHRhsRZ37H6nCPJ5NSOzH0befwZumRReDZ3yxlMZQpbENsWWrsDnYo7EC7GB3h3wzHm8wI5JGjsErpANkb1ue1/hjUfB/GP3jKLZt09D/ADHIn5ivzxn3Hci2Szp0GgGDxn2JsD6G1+mEnJpKS4L9N00JynhmvMuCXxT4JXIpG8Tu6ElWL1YbmPhA2O/1Hvhm8E5eDM5UBltoyVddRo6uRIvkauhyIODZEeeyf8sq/wDK391YfljO/DPEGyOcKybLflyDtvs30O/yvGk6mpPhjYcSzdPKCVTj/tnmegk4fngVv0HUhP3kPQ/MWD73jROL5NM/kvQfiAeMnow6H81P1xR8c8BOYg1x7yR2RX3l+8v5WPl74A/s98RaG/d5D6WNxk9GPNfkenv88b2JOL4ZSTefDHND24c+vXcF+EuOtlMwY5PSjnS4P3WBoN9Nwfb5YMeOPCROrMwrd7yqPzdf1I+vfEn7QvC93mox/wCaB/7/AO/0PfE/7P8AxRrUZeU+tf8ATJ+8P4fmOncfLCpV+HL6FZ5HJLq8PPEkIXE+LSTRor25U2G0qNI3GlAgHpOx33sbdcfLHPlWUyo0JLejWOdV0+RHPDj448IaLzEI9PN1H3f5h7dx05/Jb4XxBkV/LQGYgkN5aySPQJ8tQw3ZidybNAADFIyaemZyZemhkx+Pg47ruiqudEIZxGrKy0STbK7EgNGpPPU19eoqsEsnwkGG1D6igoqHU2F2BF0d9j8yR2KzxUHzWDJoKsWCHmtm9PzHKvbBePi0oy+lFYmQgLoIBS+VH7ob3G3qI25Ua2POUnfxErM55znleRpRIrAW41MpXYDS3Ov4eXTDj4fhjZWP+rMCGiRW8tbdgTIWWmFXqC/ynnQAu5jwguYlTMzGRWkdVMcQBogmrbmPQNRYdNxyIFHjPhd8szSgB4hRc+nV1Jrbaqsjmb5kWQJcbDRk02n3KPFOJsXaWNn1a9UbybEmNtJo0AVNsaoabYEnFabxHNPPmfjZJAxIUDTQYephYVirD00Oe1HBTh0eWnyyxABHDPodpCFVAgtdBLFgz7hQBRYm6BxY4rOYuFwxxQLHqXVKxUFzGGdFbVzBuzYAO45Xh5Ula5Ex65Sp8dgb5ofKaoYSqkGPeT/UCNbKTduSpDUAdl9iQL4l4bVYkzED2ulSSbA3YxWNQH3qu+W+7VeHDw7lof3UGR0VFnEmiIHzIxpZKYkUS90WFir63iTgPiVzlfLy0NxAJGYlrWjGvUCdzy1aiTRYmtsKpahmtL27CB4bUf8AaCCRIpjrK6ZDcJJ2DkqQCo53yrHnjXwz+6ylovXESHWZQapmYKuxIFEUNyTpJsgjFjjPHpGjjjOoMhaIvy1qjfZE7DdVYrfUV2wen8WtJk4cu9GIRVIDRs7MGH3tdkg3tfLesViiM5ctgOXMxNEs6aEZ1BdGI0l1OlyBdjVs9V97axih5St5ts9itJ3p+e4sA1Qs3veJuJ5ZIMvpKKCznQ4olgACPV1G9H3+mKfEOKiSJSloU6E3f8o35DvXPDcg0uOzB2YyjWb/AAP98VFFnrWCGWzCuKe7onb9bxwcsSoUHV7g2O9A/wBPY4ULKpuwBy6DEwzQFDnXX+2K7xlf86YixgUPnjOOM5jMsEkjuQBQEI92UkkAVY9PuOQGA0LN5Wg7DkLYVzs7X3vGmQS5aaMyLBlljje3WRW8y7BA3IpmA3YW23I73m/HQgzUvlqUTWxVSQSFJsDUCQduoJxfp3ygZfNTOuFRlM1HYIWSMhTRo1zonnuOm2+GCZcLYdUEMgY+YJGUrt8JUUbrazY32wxZWP06tbPqF71t7bDHNlVSY8XaIdgcNfh3joMRy4ZtJNGONEJbVuxd3FIqit+l2OWFgjFzhvFmgddEpj1kKStWbPIAg2focTuh0izkM82TzmpLqNyKsG1uipK7HbqNuoxqXGsgueylKQdQDxn3qx+PI/PGUZ2HWRJFI8sKKULyELRDbIimmPxjYCvlyw5fs648d8s57tGfzZf6j64hGoycHwz3M15sMeph7ceQV4O4ycrmdL+lHOhwfukHYntR2PsThw8c8D8/L61FyRWR3K/eH9fp74AftE4Dob95Qel9pB2bo315fP54N+A/EXnw+U5+0jAG/wB5eQPzHI/Tvgw2bxy+gud6lHrMXK59fYB/s84/oc5dz6XNoezdv/UPzHvi7+0Pw/qH7yg3AqQe3IN9OR9q7YC+NuAHLTiSMVHIbWvutzK+3cf7YdPCvHVzmXp6LqNMinrY+KuzD87xoq08Ug53olHrMPD59etwZ+z/AMSeYn7vIfWg9B7r2+a/p8sCfHfhryZPPjFI59QH3X/oD+R+mB3iDg75HNBoyQt6om/+PzHL3HzxoPCOJxZ/LGwDY0yJ2P8AbqD/AFGNHzrRLlAyPwJrqcW8Jcr16sqeDPEgzUXlyG5UHqv768tXv2P++FLxh4XOUkEsN+UT6SOaNzq+3Y/T51eKcNl4dmgVJ2Nxv0Ydj+hH98aHwbi0Wfy5tQbFSRnof7Hof6jGXnWmXKBL/Fn4+LeEuV69dil4O8WjNJ5cpAmA/wCcdx79x9fkB8XeCfLLTwbrzZBzXuV7j26foK8R+GpMlKJELeXdo45qegbsffr+WG3wv44ScCOYhJeQPJX/APqfb8O2Mnq8k+Qyg8L/ALjpd4vlevSM4neKRXMisJiARKCW1aQFVGQkACq9Y3264igV4xuJEvcWCN+RZQwG/uNth7Y0fxP4AWW3gpHPNOSt8v4T+XywjZiOZx5Usukw6jpmLFiaA0Idwuy8jsTWGTcXpmc+bHjzR8bBz3XuJOEPHBvR8pQDQYkqyknU1jkbPy5csEc2s2ej0wzqsml3pb0omkKqNa+ouSfVvV7bc1vLyqbBo9x/nXrgl4bMcMxJaRQV0qyuygEkEBiH5AjnXsedh3d7HnJqnfIpcQyUkCgBZUKgGQkbFt9RBoDmRQH3fng1wbxgYolWRPSEdSbBLGbTbuoAPwgC7PY4ZfGhX90a+TkJfz69roGsZ5xjgTxSq0R1K5cxjUC+hTQZuxIrbY7jvh9N7gU9KoY5OOTx5d2jaRE81WEi6SwkIuOIEfE7DUWLcuW/I9tkYhlCNTRPLpKwvEBIWLbnzbsKzLtsQew3wJ4F4izGU0mrjmOpLVLBa1DjnRoML518xgt4W43pjZYVaWaNfMRXWxqVjpZn31ERtWn0iyaOoCkUEuEVble51xLwqrEIys7a9AlQahWrU5ZF2Apu/wBdjhT4pkDlnOpXIpksbeoH1IGK7haq6BPPDtl0aYSJkQ6zjzFkDzegAg+ZJpNUWAAXVqoHoaIFxeIjIghnuVlAtkP+oqjq2zbhqZi3K73oCmOVbk8kHJ1/0z/P5kMy6WcgL943Tda7Dli7w/w08qArJEb5LqIbqKrTRIqyATQo4O+JPA50eflonWIRLI6E2UDEgGzzFja6NcxW5E8LyRXSrsUDeoFSAb2KKXv02a+XbfYJgpt7lCQSZVtJ0XR5UylXWiPfY/Qj2x5wtpCNCbjr6Qa/EHri14qzMksgkKMEChVYqwur+8SbOOOHw6Ussosd9wbu6G/5Yvji7pk9n7JC0ckoNEsATQJ7b3XLlga4YbHbBLJcWMTONNiiL6i+uJZc8jhBtsN8K+QsbeGZeZaTLyIXEYEina3eyL17E10sAEEfeJxKuSeLLygwxAK1tVPp8tQSL3sAG9P074+8RTSPmRJBpZUQH0uGcqCFBfopFKCDv2JvE3AfEMb50mVhEjQmNxGpAYFSGIVQwD2K1KN9V98bHl8LdIMsLybX9AHxjNXlz5nSSJtIVFBUqx+6L+Fu43PXowSZNEMyw7RxOAquw106hx6bs6Qygn8cV/E2RRsjI8PnLEGjCRspJKLH9nM7cgKtQOl9ybJ8CSOHJZfMTTDy2RlEYDFvMLFS98mNAenauZO2Jzlr8w0I6PKAnY3+WOWajdgGwdx+HUcjvi3xOIKQVdWDDUNP3b5KfcV3PPEAUMuEMMfCII5Fy8ZigmmbWWMjOuksQCEVPiJpnsg1Q7YFy/8AhZV0zq0qMb0q4KFTtq1qps77V3xFwvPqsguPW4oJcjRqtmiS6kGqLbAjfEvHGaTy3WNkLEqRraVSRVKhYa1DFgdyb2rqMLkjqhdbnd0Wfw8u78r5Nc4ZnY89lbIBV10uvY9R/UH5HGZ5qCXh2dFHdDano6Hv8xYPv8sReGPEb5KemVgrUJUI3+ddGHY+4xo/iLgSZ7LgoV1Aaon6b70f5T+XPpiX5sbXtI7VXRZae+KZaPlZ/Kd0kH1Vh/VT/m+M3gll4dm9x6l2YdHQ/wBCNweh+WJPC/iB8jOY5VIQmpF6qRtqA7j8x9MPviHgEedhBUjWBcbjlvvRPVT+XP5l/iK17SAv8Obxz3xyJ5ooeIZXnaPuD1Vh+hHUYzuN5+GZrly5j7sif59QcecC41LkMwyuDpupIz7dR7joeoxovE+GQ5/LjcEEXG45g/5zH9RjfmK1tJA36OWifmxyPEfL8Ry3dTz/AI0b+hH4EYQc9w7McNnDqdvuuPhYfwsP1H4YrwZifh2aI5MNmX7rr/UHoen440zKzw57LXWpHFFTzUjmPYg9R88b8z4SQHq6N2vNikU/D/iaLOoUYAPXqjO4I6kXzHt0/PCv4t8DGINLACYxuydV9x3X8x74D8c4RJkcxsSADqjcbWP7jkf7HGieFvES5uLehIop1/8AkB2P+2CqyeWXJpxl0tZ8DuD5Qr+DvGzKywTm0OyuTuvYMeq9LPL5cmfxX4aXNRHSAJV+Fu/8pPY/kfrhK8a+Ezl3MsY+xY9PuE9P+E9Pwwb8D+MNYXLzn1DaNz97spPfsevz5iEq/DmHPiTS6vpvqvX3FaPihLLFmnlCxMNJUDWmgN6VscydIsmhQwO4yqrPcaSx7DUkpDNZ31WO6kWO940fxp4PE6mWIfbKNwPvgdP+IdD15dsZtl3VSdauTy9LBSKO4OpTseW1EYOp43Uvoyc+nh1cPFw7PvH90d8XzzTZQRFQy6gfMLafL00RZOxHMC9967Yp8N4CjcPedikji1U6iFCqdNAL1PQEdd+eCuRikkDFUJQC39J0Klcyx2IoHaydjibN+W2VESvHQljADMEZU1XbEkF+QA02xujyxVT2PLeN3TEXOQzyCZ9EgRCuldIGhem5prAK0BexPLBT/vNDDJF+5eZGvlqkhZquXlr2+6D6iuwJG45gvE2YRnSF6811PpC0KH8Qv03W14zrxnkDA6gpCARRKkBrsnUVFaQb6LW2Cn2A3vbCGbysywSS6IvKsMWRtLgSGlLaf9Va0mhYXUO5w38G4SsGWD5d4Mw8saqgNtqd5FLIRYAjXSCS1nULNcsZ7Pm/Ohhijdo40chdRDNR06nIUbVq7eoUOa4+y/FZYpFhikQFZDECPS5Fn1sRYCn5nv74ZXVWCSi5XRoacTkzGazCZicZYiQJJEi2CiJptWo2GJGx9PqN9BgZNBlczkyWWKCKNhUmi53KtpYg2aDbsSeZIB7illMkkc+nOa8wJgqho1IlUEC7iW2NqqgP2J6m8VvFviJPTJk0KxMpjaExFQgjIALHqSSN7+7veB2tclcdWlLgH+LcxoyKxiZXDOBoZAJVC2QQbJWOiBRJsg4ArlHZS4UlQAC3S8MfiQ5aTJ5WLLoHzEkoDuN3JCkFdIOoeojYjcaedCp85l5MnlkimChJSdOkAsaIJF9KsEdKx1YW93JiaYqT08CVxXg0sBUyKy+ZZUkUCB6Woc9jYvAwDvth145nJXgcuGESAIqsTqLFtfmHam5kf+oYT8zmtZBoAAAAdgP97P1xEnJUzQDwfUJY4kledxISvVVU2GI2HIAHnZB2uqD+HsjcrNJGyrGCGYBg1gHYXa6izIDyHLvuc8r91neSZmJJkENl1cKbF6mFOjLyq9/rivneM5lo3yrunkO3mbaS9nT97YkjbawT12xJ7/Itj1JqS5CPCpvMjl8md2dFaF4GoRyiRXA0kNRIIvcgGhyrcTwTibQ5AtPGXjYsuXN6fLlGxkVhvqHIjbar9qE/CUjZJMu80ykASfZBKY7haDHXe+5AHzOC/F+B5rL8N8vMJGgjmaURGUCW5FChgg+JRudifvXywUoxWws5zk25dz0qnl6kZSKsMCPXvTXTGmF8juRuOteaBYH6j/ffFDhGQkjK+aDBCytplZGYMaV9KgVr2Ooctid8F+LZwSSFtYcAKoYKF2VQo9AJC8uV/wBsCjSrYoyuEv0k+y7nsT/XB3K5tVj8tJJlimdZAY93a1GiJgpFMpY33IGx2wIdbFjEuSzssbAwsqHe2+8L222O/v8A4MnTsye1Mv8AiHgU6SiV1zDRuo1STJpKsq/BuSWpVADHn7nDH+zvxOVf92kPob/TJ6N/D8m/X54WG4XmcwojgEo80aZJZZSI5GVtRQFzXxVQG5+QvA/1ROEZh5qAFgpvS1XVjYkbXVgH5YhluEtcT2+inHqcL6fJz2NO8f8AhkSocxGPtEHrA+8o6/Nf0+QwK/Z54nKP+7yH0Mfsyfut/D8j+vzw2eFfEqZqIWR5qga17/zAdQf9sIXjTw0crL5kf+i52r7h/hPb2P8AbGns1kgDpnrjLo8/P/kbvHfhnzo/OjX7RB6gPvKP6jmPqO2F7wH4m8iTyZD9k52J5K3f5Hkfoe+GfwT4rGZi0uftUHq/mH8f9/f54V/Hfhn93fzo1+ykO9DZWPT2B6fUdsafbJAHTvno8/09foN/jHw3+9Q2g+1Syv8AMOqfXp7/ADwjeFPERyk1Nflsade3TUB3H9xhh8JeO4vJ0ZmVUaMbMxrUvIfNhy9xXvhf8UZnL5rNL+5EyyyXqVVIBIHxAtQ36+9d8PLHKdZIIngyxxaul6h+XszSOL8KjzmX0kggjUjjej0Ydx/TGWRyTZHM/wALxmiOjD+qkYOeCvFbZec5HNDy96QsbCsfuk8qPQ3z+eGjxf4YGaj1IAJkHpP8Q/hP9D0OGy4pUpVTJdJ1UMU3ik7gwhwziUWcy+oAFWFOh3o9VP8AnbGa+LPDDZSTUtmJj6G6g89JPcdD1/HEHh/jr5OcmjpvTIh617dGGNTZYs3B0eOQf58iD+BGJ7Zo13LPV/T8upbwfr/YveCvGPnAQzH7UfCx++Ox/m/X5468Z+DRPc0IqUfEv8f/APX64SfEHAZMnNRvTdxuOtfow7Ye/Bvi4ZlfLlNTKP8AnA6j37j6/IQlq/DmPnxPC11XTPbv6936Gbw5ph9nJJKIhdop2v8A4CQOYx3HPHa3GQCgby5APjK7gfFSb2DudPubw9eOPCHmKZ4F+0G7qPvD+ID+Ifn88ZfPlbdHsgp+BB5jATeN6ZByYYdbDxsW0u6DeQdhOkso+01eWrjTo0OBUZJUEaSLBNEiwDvgl4r8Ox51KupQDoYda30nuPzBwAymeW9D1TD4T1Hy6jnjzhmWzIzaaZ2hhJ0+YTdDquqwyjTfq2vfrV244PHpt+YU8llip8h4SjHUlsrazISKXewtbCgATvtfJhGSWAQK8azSektIhDMihhSciNIFUQQea98OMskYKoXVkZpVFK+l5NS6n1Mx1sTYsHbbC54i4euUy8vlq+hwBYZjp3Jtuqi27kGhYGC/NwCL08lHP56XKSs0bPH5RVCVZg8wBGpibtVrSPlpA5YYcr4/y5hZS0gc0zOQWK0RtrvlfPajZ74zjJZ1VCkrq0t6iTsVsFaFcwdR3sHaxtvo2e8MZZsu0uTkUUgIS0aSV9W4sHYC+Sk++3MJUX1qlQi+JswuZzMflIQHdqQKFJcsLOkUBfpHO9um2IePrVFJRIqXSAsdG9G9gq3QNDl9MeZxZP39QVImGzIoJYOLWupJ5E40HwrwjMhYxDHlA6PIJfMFppYD1khiCXBVQV6XyF3Svcc8pK2KOeijzHCyyMzzxnVo5kRggUC25C+pjpv4rNAHCJh643wxcpKGkZJWMZLoo0+otoKqVU9Ny23PazzUeJEE6gmiyRS/DQAG3XVd38xyw2yJNtm4eLeERcQhWRCxlQCJIXYheez7bIaDdaNC+W4Hi/CY8rCP3nIBmXT+8aJmCg3piZJO8lksi3sASAeXXDIcv58+YzM0kJgSB6VhWv1DTo++bHStuowA8Q+O5M2GWVT5TkFgCasMukgWGVQNRqySWO/bco1uyzBlxLmNf/iEdIh6EQsyqD/+TkTQK1YF0ProHHlzGYybJJDDmPTG6sZAjaibkFWNNAChyO++BmcTKZKQNl5XIzHl6gPWVVqIdTq2OxIQ3e45ciuTmS3MvmTXEzNHLHpfQoI0quygk6b35npie6e/BdtSW2wh8SkbyaWFdEYJaOj9kST8NXagc2Lb6tu+PZJkGVjj8iBHHOWOwX25UTufck/IYN5zO5SSMSmL92jVWKEOyo8ZDR6TV6vVIQSLIPtsQPCp5Ps11BS0etGrVWhnVQHJpDQKekcwo3snGjFt0jZJaqZXi7YiYEGl9J6Hn17YllU6ug5Db22vnzOPJIdrA5Y1Ez6eaUyqZEWVBSRC/hs3XsSbN0eeDicCi0yHNaoVjm06VVfMZghIUz0dK6aFAG2/HARckslFmbawAG2357V2w28L4uoN0ozbilmcagKI3CV8RFAnp0AF4CVtIdT0p0K/CuKxZXOSic5qMKXEZiddaEE0pq1JIpT03vEmTznEM4JCJp54EP2i61BK8/hJPYcrokdxil4x4iZ80A6hmiWpJUUBZCW9MmmgANwvvR647iyWZzhP2MdZclZRGscchAPqsbazsByO+nqd+2GlqkkQnKbak2/3PZJY3zMYyckuXDCi00oADEb+sVt93le3vizx/MekZfy9c6fFNHO0oehvtuO98qofWunFx/8A5cmaim2f96SIEMeZ8yvSKAH/AKduwsxEZL7NVkGdXlLDOrLXMjSgN1VEX37YrFJcISU5Sdtn0OaXK5crFLDLJN6ZIngOuM1RpnHPcjpzPWsfS5EZOIpmMsryyC45FnHp3r4UJHSxf5Y+aZIazDyR5mdtpIJ4nJHUksas8t/+Ltv7Dw5Y1OZzcLhJN4jBIihW57rbMouu1YPApWznCo4cvc4zKZpt1VowEIs21tTHlR9z1xpH7NfG37zGMvM32yD0k/8A5FH6sBz7jfvjPcjMC/m5jMyJJHvEJI2k1VsPiNCjp78j2APUk805OdOYy8ckZGlQQj+mtOlFXl2s9K5VgTjqVMKdGk+OPCXmgzxD7QD1qPvAdR/MB+IwseEfFLZSTS1mFj6h2/mH9R1GHbwV4wTPQ3ssyAeYn/yX+U/kdu1r3jrwhovMQj0HeRR90n7w9j17fLl5ObG4PVHk9/oepjlh/b5uHx6/QdeJcPjzcBRqZWAKsOnZlOMk4lw6XJZiiSrqdSOOo6MD/T6YP+BfFJicQSEmNvh/kP8A9T+XPvhz8TcBXNQFdg43Rux/seR/2wGlmjqXIcU5dBl8LJvB+r/kreEfFQzaU3plQeodCP4l9vbpgJ+0Dwwqp+8xLRv7QDlvyeum+x+d4S8rm5cpmQwGmSM0yn81PsR/Q41T/vBl5ctG0jfZ5hhDpIJOt9tBobHnvy640JeLFxlyHPifRZlmxey/VfwZE2YDKFKR2hJVytyUQLQNdBevL+uJEzCkaXUMNiAwsWORr2OJONcGaDMSREElCSDXNasN+G5+uPsnwJpFZ/NjijVNTSObRSdgDVkkk8uowcMr8suxP+p4oqSzQe0i1wnxOxmiiMUbsrOquQF0lt3KJsoNXRO5JujYGOeN+II5ZYY42LKzEMFBsttS+oVXOyN8eq8SDQs/nBxUhVWjUDkwXcMwPLpy+uIsrmgJ4hKi9o2jV/UwXSFJ2QGh15dL6vK4vizhg4z3boGy+A0Qbu32jNvopIxzViRZYVdgV93fADhHEV8t4ZE1ebYD6q0g7s4Nc+W/YVWNFzVF0qVAqtqKhbLe3pP03HzGEnxRpBEeWWNUiYuzadLqW5hrFlBXI3Vkcjsysi6Qua2GYYQksfgUi9RB2sdbb+uNp8I+HpFyWjNoqxppf1Eh3YHUI3BagibdB9BjHOGZtY5ZJWY3zQqBZbUOv3fTqN12wyZzimZkBWCSYZdgSgGog7BdBIB0+rmo2thzsElykNGEJLncK+PuFxZmGXiCtHGDInoUep7FFieoLjb2s4y3XRIP+bg31rDn4hzs+YzQjDwnQFVY4wwU6QGC+XWqyxoKRsfljjjXgto4Y8wyrGjArQa2LKQGoHYCzzvcX9WtLgVwbQd8fcBjaASLUZioAKoC0SBW3Kr5/PveESONpG8nYsxXRQNk8tI6b3+Qxq/FspHJC6ykhKtjdVRu7PKq7Yy3iMLIBImoDV6WG34Hp0wkH2Fkq3HCDhggWSAhBmZG9CK4omtKBWsAFWYk3RBXbpcXFeNwRqRHPm1nMZhlEjB6FXSSXYHmKNh3NYm8G8Ggmy0bkAyo0mo3YYtRWwV5qPet+uLc/hC4Uly6JmNTsHeI2yguaEigfCACTpA+dc2ck7NCO6+JBwLxrHKkOUzcaTIFZQGoKWLHSASaSlIAbvXzxQ8R+H82iQ5gK0cGyALITpANgEE7XuRtvVkb7+5ThkeXnRFHnxy3a6RaMLC09G2A3Fc9wQdxg/43yQeRJskhVUWohEpLSPGaLn0kUo0bHdhf0ClF8FJY5Q5BM0agbWR0Jaye2/X6DESSbcsE81FNKNWhpGGjzjWnyyRuWvlR5k/O8Uc1ljFIyONJHMf50IPT2wE7Eaohy50msd57PxRjW669NArvek8629/r3xUaUa20ndav69u/TBLLy2K/LAACeJcFCz2mvyBQJJO6XqVgA2yURtY54EeSqMC7GQB2DhLAZFI3VyKOrfptVnmMOedBkUh2sEaTy5chXQVsBsfrifjvCshphud4l0XHEuWtjzW2kBINsCGPPbkKxbFJ3Qs0qsDQ8RjP2GXkaLKy/EcxHGxU/eOtUJrlyo7DEmXPkv5GVTzs0u6ZjLTOdhuwCVvVVy3A98R8L41OMu2XiYeVNVpoU2SRyscyaG/Ycqxb4ZlsrAjmSWbL5pN49IIvlpBN2fVTdNgeePQeNpWznUj584sDebLIZs38MsGZhJA72zNzqgNu/LbHkfDQn/i8zEjxSGwkMyIysd7CbkV1G1ahjzhmUYqc5JNlpWuhFO5ZnJNbrewI1USdq5cjinCRPmi80SxRE2yoyRKByGlpGCjfqL5csJa4sanyEzKczcubzE0Ma7wecjyqw3IUPpCnlXc0dtsR5Q5riMy+mGXyasUkaFbs2aWwaJPWrNc8e5qOHN5hMpBnHELsFSMu8o2AtjQEYFLZ9Rr5Yh8UNl8rDoRYZXWUp5sYdCRp+oamDqQK6HrtPxEvXA2kt5KTMyZnz8jl0gMA9QRvTy9Wou9MDTWB0rnQONT8L+KYs/CSAA4GmWI7lSdiCOqnff6HfH56y3iEhhUcQ+alv/eWH5Ycc1x9tRUCGGOZw6xoKGoRhDqPRWAogbXRxDNNU2lwVxwuSV8jNxLwsmWnaR5UXL6HZS0g1BtJUR6dy3qI3HQEHfFfI/tdTLwrG2rMEEKHAKgL7lvUxA5ekXWKEWZh/wCzMxrjMrxoY4yQNUKuaVd+0hNkb8sZ5+7SD1aG09bFCvrjmjGKqUe525c+TJcMm9fsPPi3jket8zHlzc4jGuT4Na3q0KDbArpFmt198S+GeOtLlkRBGsyZlZbY6UOkegBQbbnVc/nQwtcY4XmFjiWdjGG9YVlIFFV0t7mmo9uXeqvDMuEzESssjRllD8tJJarvoKIO/XDKk9VEXKThoctvsMvA/FE+czU0UsK5pnJ0pIxCqoJBQkUa9Qq7oj3x7xsxxzroj8rSgEkK2VV+RUFiC22nlyJPbHPEuCR5YmfLghdXlSgvvDJuNxW8bMAQQP4htQxSSDVO0yku8QMm3wtpawdwQFJAPLb25YZNUT3b95GuZsnkNx8Ows4s5XLvIxDy3FtcRHP21DfYi7+WBsj+piFVASSFX4RZuh7Dli/w2QGVNR0ixZ5WO19L5X054AqV7DNwXPay0MhuiEjcenXQsqSD8e/tqA74i8Y8K1wtPGKliU8lvWp2KFaN3e3bFLLSoQ8R2t2PKiCWu+43/DpywdyPEjYjmYeZXpfkJQOfsJAOY+8Nx1GNe4GmtmZf4N4LJPOY4lV7Uhw4IVRys0OYNEfLD/EV4eEMUOtlXUftQy6kJXzOoC69wPTZYdtj4lYfCxUg6rG2/fbn1/HE+Z4dJKvmCNRq3IGpY2PSgCSt1R29wb5pJ77FMfe+BMGWmnzLGKMvMzGU+WQr6iAaZwrBQjUdLbEnphd4px/MGQXWuLVGY2QEK17hRWn4VF7CqGGXjU6ZXzGRXiViFdEfazzOsFtV8iAw5E9KwJ8N8Gys073mGRWc7lvXWkkhSTUh1Vbith/NWHbvgaLcH/AycWzSxws0g1JVMtWTZ01X1xQyHhrLtHqXW0bj4PMJQA0SNN+wvfp0x5w9jxGBUdhCzEqdQ9LUD3qwSBy5GsDfB7BMxKhbSFWgpsajqA8yrobUu3PvvidMUYo4osojFIxGgGpio6Ae/Mgf4MBeGePosm0i5RZR5rAhZTspsnZRyBBCjtvtVYM8dk0qtA6nPlj73xih7j16N/74zLOcIeKfyyjxypX2b1qUqoYtY2NkE1274aMVVg1PeI1ZjNZcQQyIGiZo3Y6jayMtnUpBPluDag0Om2HPgEmYysDM2Yy8sbvrIIaxZBdgCVpgTYH3jyOEnNeHWhURENJHm0SMBDYSZQKILABiSD6dvSTvVHBXifDH/c41kjCT6fM85pl8tdxURBG5C3sDt7mxhq32NFpLzNhPwv4tCscvM87l5JJGcqoD6h8OluakADcn6bYBcYnVpWZVKAm1U81Xko27DasRJwcTsf3Z4WAjp2J+GjvpDmxdDddvUPevjkHQaZiHcczQ5/T6YyvTuaaSlsLCCs64NAHezvzqtNEczt15nthghmrnzwv8RnC51CwIAIv3q6NfXBp0FkYwtoLimFHcHBCLIRwGNo82kUayhQrI0hKtux0stG21OeVcr7hIXUgXX1avzsY9XPGGaPymNvIo5kqX5LTk7bFvhI54MdnYG9qARlGVnjh1CR/N+0oDSoL0EAYfFVk2KFgVscGfH00sMMJiRooWkk8tjIWcqdJ0seWmwWX5nAXxRlZkzszrFpv4gBqC7b7sDpY1fcXscR8fizriOOdjorzI0OwCsAQwHLcN0vryw/iNrzO/cBxXYs+EeOvNOY8wWzAaKRI0kYmNXYUGIvau43HPF/8AaLx6STyYZnil02Q0agaVPp0Cunp1b74T3gkUh7OpaA03dAVzHShWD/8A2IjOPMLM1HUNXI6jQut/RpNgnnXTB1UqaBpvuAMlK0M6tZBBG4NWD/Qg/hg14tzeYzEqo8TIYgVqqG9dB6RyvbneDeY4ZFJAsYiRdNgMo9ZBN0WNk10x7m3MhDOBrCJHq+8wRdKs182rn/XnhdQaE1eEuEDVRs9buqoD3+vbDVBwyCRldSXVkViGcko3J42Gx2IsEncEYtZ3hJXLaiPUCDV7hTW5HS9S8yOm2+wrJTaWxpL3DbrkceCcGBZnWQ7rplj5WlipAQPUY+ZBFmhvivxPItGxRxuPwI6EdwcR8M4iUZXU7g/59OmGrO5ZczCpjG++gdiN2hP6p7bY82c5YMiv2X9iqetfEQ8xA7RhbOnzBpB3AO7Ow6jZRdc9sUAxRtLcxtz/AE7gjfBd4wzMpLWo96UlWo/M+kEfLA/LwrIyxyNoo7PV0vNgR1oWR+HXHpRakqJzjppruWwwkjdWLE7MT7Dlvq3OqtivyNnEMkZXcVoQEuT1HwgV158+mx6YO8U8NjJq7HMa7kCRECvs6LNe3xWBV9vlgN/3hTLuZXRJgCRRFodWxNGr9PL5g4m1LgupQSUl8SvNlvzAYbVYYWD9QQcTcD4OM1J5TTJCvV3PvVKCRZJ/viqeLtPGj7bRpGD7IukdTzAxD+/GORWEesqpcp0C8iSewv398N8znvfYZ/EXhSLILEIsy0znUWsAUNqIo8ulX0xDFxMOmhxY2o3RBHIqRuCOYOA+e4kzv60EZ/hAqh/N74519jy7fqMbbsD5jvkeKajolNudlYD/AFBXP/zB1HX4h1AZIPEDIpL3IEX0ooUkkcqsjp9ffljNcnmw40sDWx572ORBG4IPIjDDwzijM+iQgsR6WAoPXM0Pv1uV68xfTA4O/ETBIjmA6lwNRVyTZA1EbquilB0+k9BtzFc+JPMky5jSOFI01QahprzE+0vuNR2vnsRe9eeLpgmTkItdRo6VsMx9ID9KPfvX1QuJ8P8AVFHJmHA8tSsYUnSDbDsOR9zv2OArWw9r2hrbi8OTzCSRrXkQmJ0qllsfGdXMkkk32+gGcY4l5U2lom9bK0a2L8pzqVCa1WOlVuPlgNx/PJNplLadZYhTGSAAQAA2mjfMi9j03xZzUrvOPtbjh0nUhXzDZVjp5am1fgLw1ugUuxouY4bFOY0mvTrDUDpY1vQPPl2wjcc4arZqOTKAMBLoA16pHLMXCsCdT0Dp1AV0vYXWHD5JaMXmONItnI2araiTyB2BO5q8Ws9w/RPG6TLEYvLb1nZN7J0hSSC3IA99qNiSkotRHq9xhPCXzsDjzXgzkTFUyxpQzabG3NWPIG9qXpWBXFJppmyXDnQQOlW7g/eqgUI5Aj3u+3PzNcXMkkk2shiCH670BrF9Qprb+mDuXyJGRTNZrLmcxLojnimIMaq5pmUgEDUT0NDnV4eTpgxx1JV8hZ4gknDsw6KyxyFVDmI0hsnUFUqQR+FbgYuJOxBtjISA2o8zqFi9udVt098HZ/F0OaEEfkjNHToIZVFSE/ckNG+u21jr0FtmpvLVZsvENW/nRVoAAHpJFgMABtY2qhgTk9mOobNdwJLl1Mgdhut1iHOZkltEe7cyeij37k9sXuJzqkbSWCFB5ciemKfCsvpT1fE3qYnud/8AbGInuTgCOCQWbqx/p2xDxnJsxAiJtQdZZtgG6f1PXFtG3q+WLSxq45fj/XBs1BbNhJ8pCzV5qgxSr1YoPTJ/6l2PuMCM7IzKFZmYLsuok0OwJ3A9uQxfijAWumK2ZirC8BAGayhWmO+ok/Kjy/r9ce5OWjhq494WMGUEkk6M5ceUibjy2WyS3sfb9cJgYg4ot0Z8jLlZsTjL6mA23I35fW+mBGTnwVVrGFaAuS1mEOadY0VhDonKOfShZF1GrPMEAb2TZJrkFFhRxfzPiHMGUQBQ6KDp1HZVcU5UbUef4Y4zuX64MVQ+Sbm7JeH5zej8sM/BeK+WxDWUb4gOe3Jl7MDuMI8L03K/ywXgzulbY7Ac8LlxqcdMhIyp2H814pyrtIEjAzEoMMjXYbS2rUOgNrzG2+AU8YVg+kNpIJU9QDdYveCPDSrKmZIDCbX5GrkzAlXRhyBK6qvuME+J+HAZk0lvKJ8y+oCndGshVIagSxAxGOWEcixcbFdEpK1uBOO+JJcypidVTyjq0DnpAKhtW2qgaPtR74XMpmfKzCswZ0Z1LDTYFEd9jttWGvxUpEkaqEAi9SGvV6tySxALAn2A3NWDZi8N8LWSbzQVCpRCNyEm5VW/ktbvttjrdSVk4xkp6SvNkArsQKUMRf1uue1Cr9zgbxjhMkhDRvW3wnl87/vgzn86oIiRSBGzeokEtfU7XZ5mydyccI94SwzjpdWQ8bhLzDWys0gQsUNi2QXyrrseuKMUlHDBFkiYXIBLlNdAckU7MT0shm+QXvYAtKUa1NMOXK/z2wFxSHnCncu5bgycjVojc2dtKnc+1DfBHQyrpmUoLG52IbpR6MOfcYo5HxG7PqnaWToKk0kDtyIr2rF/iXiNTFpghVT1105Hy1Wu/fQCO+Mm73HePHptS3CC8SjzUbZZxqkYEFlrSwonzFvky1ZVbF7jnhb4n4WhhQSzzys9KgrcWFqtRF6QAaHyx1woDcux8xmDeYD6gR8OluY03+vfB+fJjPARuB56+qlpfNHV0J3UjmyA89+WGddjl3RJkPDGUjiZ3H8qa3ZqvYEQqLc38h+oqMqRSSCGqLUFC7koqoQbHKx17++F/wAZcSlTL5UJLIoKvYVyL3HOjg5nnOpDZsvICe+1/rviKRSUr2BS8OnTLssWi1OvbYVdFVB3YnnVd++IeOZLUoZXIeRFsG9wm9KFUddJINmxd4i8QTtrI1HYr19z/YYfvCeSjfMLrRG0KxXUoOkhxRFjY/LDcu2aqoW/2UyvJmJZ3RPLihYFmPpVm2B08ySLXa/zxY8T+IKy4y4eZELFtBNei9IRqo0Bq73QHviPxioTOkKNOuWHVW2r1Sn1Vz5Dn2HbC34pmZ5Yy7FiVNljZ/1n6nGi9W4ZeVjFP4IEUcIXMM0ukZgiNGJKsAEZd9yLNEVybsMX8pIJJDAitDEUHqLa4/MIXWzLqsXyNcudbYCcImb90Js2odQb3ADrQB6AdsM/7Oj9pm//ADwPpoc18rwHUtyi8qSFjxXw/wDd4GgUxzGWRWLJ6mBUDWit2HpPfffrivHOCLHI8vxxb/admGCxMGYMCaYE2LsHfnuAMUcgP/Dx/wDCv6Y0HcSeTaTO5YwKI5f5tiTJyUf98eP8JxzAf0wwoVU48mWxjiDHa4ADyTxQJsp+7LlRHpZRJIXLbqDQUVtdnrXPC1moaODSHfM/+an5h7wPzvPDRk2NKNUU8vLRwUEzFCEIDdCdwPpgZmB6h/wr+mLuROCxSfg/AmEUjHeWNw+oAkNG4KuGNbENoIv+I4lzEVjDV4E3mkU7gwSWOh2HMdcLc3w4WzWChkgUkY16VBAPfUN+Y+XXny64rZaajgpKPspfkP8A3LgKOeKcoz7DLls2dvU1bGtRoVyoXQ+mGXL558xJqoR0F1SHeyDRZUPpVq5tRIrarwk8NOHjwVu1HcEkH/lOOTPFJa+6TOrpXUn8hf4nlJBmDCyu8p1MSPVsossTuare+2K/DswsRa6WxR2JDddwOmwX5O3YY19DXDFYbHyjv1+E9foPwxjGcG2KwtwVk/EcZtomzPCpAru7OYinnI+igzOV2J6WL5HmBtinl5sM+ekJ4Ilkn1Ec+gdaH0wm5PmMVcaRJy1M0HKzecJFgV2byWN6dIOwXYXv9naqOgUcyThPngGLPh3OyLLGFdwPMXYMQNmAHXoNhgt40jC56cKABr5AUNwCfzwZKgObnuxP8kg1zPt17fXB1PB2dDSBodCpD5pL2NhzUH4S1b1eOvDSA5yGwD6zz9lJH5740Pj2YZshPqZj6XG5J27YKjYGzHDvvglwrieUWzmFkZRy0NybuQGB5WNmFdbBwLj+I/PFHPoAjEAA9/rhTH//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9" descr="data:image/jpeg;base64,/9j/4AAQSkZJRgABAQAAAQABAAD/2wCEAAkGBhQRERUUEhQWFRUUFxUXGBUXGBgXFhgVFRcWFxcXFBUXHCYfFx4lGRcWIC8gIycpLSwsGB8xNTAqNSYsLCkBCQoKDgwOGg8PGiwkHCQuLC0pLiwsLCwsLC4sLCwuLCwsLCwsLCwsLCwsLCwsLCwsLCwsLCwpLCksLCwsLCwsLP/AABEIAMIBAwMBIgACEQEDEQH/xAAcAAABBQEBAQAAAAAAAAAAAAADAAIEBQYBBwj/xABDEAACAQMCAwYEAwcBBwIHAAABAhEAAxIEIQUxQQYTIlFhcTKBkaEjQrEHFFJiwdHwghUzQ3KSsuFTwhYkNHODs9L/xAAaAQACAwEBAAAAAAAAAAAAAAAAAQIDBAUG/8QAMREAAgICAQIEBAQGAwAAAAAAAAECEQMhEjFBBFFx8BMiYbEUgaHRIzNSkcHxMkLh/9oADAMBAAIRAxEAPwCvC04LTwtdxr1RyBkV2KfjTsaAGAV3Gnha7jQAOK7FPxruNKwBxXYomNdxosAeNLGiY13GiwB413Gn412KLAHjSiiRSiiwGY0safFdilYA8aWNEilFAA8aUUSKUUWAOKUU+KUUAMxrkUSKUUWAOK5jRIpRRYA4rhFEis9x7tOLRNuzD3eXmF9/M+nTr5VCeSMFciUYuTpEnjXHLemWW3Y/Cg5n1PkPX9aw2v1b32D3zM/BaE9egXoPua4bbXHaZe4ficmVWdpnqfL6DyqdwPRKjObhllZlk/EQAu3pzM/cxNcXP4qWV0tI348Sgr7gF0l8jZkT+WCY9NlNdqdd7UWwSARA2ECR8iCKVZqRbbNdokvBR3wUEgkEEHYGCCOhG31qUFq0taJLiKrEBgMlI+IbkEj06EcjUF7LIcXEH05MPNf7dPoT1fCeK5/JJ7MWbFW10Bha6Fp4Wu410bMwzGu40/Gu40rAHjXcaJjSxoAHjXcaJjSxoAZFKKJjSxoAZjSxomNLGgQPGlFExpY0AMilFExpY0ADilFEilFAA4pRRIpRQMHFciixXMaABxSinxSikIHFccgAkkADck7ADzJosULU6ZbilXAKsIINAzG8d7Vm5Kac4qNmu8v+jyHrzPSOdZ06JiAVyVCVUnkzBmAkeQ3q01HDra6024IRJ8JOQlcRlEeR5b7+dN4vxdHi1ZTMhgwjow5MT1/znyrg55TnN830OljUYrRMOos6W2OUxt7x0HU+v1I2FZ+3auX5xHd2iSx/mJ6+v6VO03BpbO+c28vyj+/6VY4/QVRZMr04JbAjEH1Mz86VTGbf/P71ylQz03WcPDwV8LKfCw6f5/kiQR2b3efhXhi/QjYHyZD0bnt789wD6q+ylSsOpUEgbE8zkh5H29qdatpeQjfmfRgSZ68j6elV3WwK3WWWtFZUsrGA6jYeWS8wft/TuNWAV0BV/EMWh+vKAGHU89/151DxrueDzSyRfLsYc8FF6B413GiY0y7cCDJtgK2t0rZnqxY13GuJcDrKtsTAI85jrsf0ouNJST6A9A8a7jT8a7jTAHjSxomNLGgBmNLGiY0saLEDxpY0TGu40WAKK7jRMaWNFgCiljRMaWNFgDilFExpY0WAOK5FFxrhFAAoqrvdoLa6hbCg3GM5YkDGOknYn0qBx7j7t+HpvzSGvflERkLZ6nfn9PMQOAWUt3VVd2yGR955msPiPFcdQ6mjHivbNedVb6i6p9bRYfVaauusH/jKp8nS4n3xI+9B1/GrdhS1wwNwB1J8lEb1j+I8bu6rwrNq15L8be5H6D71g/HZI9Wafw8X0Fx/hSXbl64moUHMLipBLoQskeIGJHlQtHoktLCj59T7nrVf+6tbdC9y438rtIGx5+1c1fGo2tjI/aqZT5vkWqNaJ+q1ITdjAqqucUe4pFkcjBY9OfIfKovELDBxmc2blJhR8hVvwzTFEOUSecfalTqwtdDOMwJ3uMT1IBj5Uq6F5+5/U0qdC5nvdy4oPdsQSFBAO23SPUQeW9CbTEDJSeWzDcwehHJx96D2h0wzVwBKqzb8oTl95qJd481i5FxAbZCnJOhYAkx1EFZ9Z51Xx7IfLzLTviy+IbxzB26f5B5VHxoXFuLoLDXbXj8P5epLKN9uYmYO9VfC+PM43QtAmRAOxjcNA+lb/B54Y04y8zNni5PRdY024u0kTG/03qKnE2Hx2nB2Ph8QgkjcjrtyqYLwZSU8QAJMRtsecnbka6Cz45K0zNwkn0I/Amt3LVvvGKMApKD4gV2AaR6Db0qx1GnA3VpB+vzrM9ltDkq5IUgBSxeQxt/huFg8wV9edaAgAgYXV3IBIDIYn86kgbDkYrDiytTSv6FmSDtsWNLGiY13GunZQBdgok8hXVFLU7Ix5wCeg5epooFVqT50Sr5bB4+hPt9z/Wu409Wh0E8yfmIIP6iu41JS20RrQPGljRMa7jUrECxpY0XGljRYAsaHkZiNvOem28e5ipGNV1zUAatEy3Nm4cfMZpz+m3zqrK3WvNFkKvZNxpY0TGljVtlZF1WpW2pZzA+5PkB1NY/i+vfVAiTbt+Q5kD+I9fblU3tHbi8S7SAJVfIRJAHyqs7wlo5DBTG3NieZ9l+5rm+IzTbcVpI2YscUk2RwALdsWzC5PtM7LiSQOkzUOzre7f8ACEurEyfhG5ifPbpThqsEtwObsn1KKTQ7TlLtxmEqDIHPeSDt7xz8qwu4xfd7+5qpX9NfYPa0rXbhe62Tc8m5AdMV/Sk2vWyWC+Inr1+e0D/Nqa7Xbxk+BfPrFcVbdtCyeJgPc7mOXTes6Xdll9kRbiNcdTcGzZCPkTPn86hpo179hJhCIH0NThq2d0DAAg9N+at5GKitdjUXN4Hhk/IbVpxJclZTNunQ/jWz2yeUn9BU/R6kOJHKY/SqztMdk9z/AEqRwJgbZI6Mf0FPl8tBW7M7dchm9z+ppVJucKuFiQOZJ+/pSqFonR7dxdATcHnaI+oNUOnt5pp8ulm1KnqMbYBPuINW+tzzuQfDB+ESQPF+WQZ26faqrQhVVEn/AHYFvl5KIggAHfr5z61bjmuvlopnB0W9vTC3ZAUKBtzAIJJBMjrMV213TfFbQN6qpBjyMb7dOdK/eXu4n+Hof5v7VDF5SYMb+fWszm1Jl6inEu9DchVKgyXVch+WRsSDz8UD5/KjXXcrdyB7xwwEgEGC4O3UdY8qFwnEKEJlnaQrHojW5OUebr5ztRdY4SSA5U98kiRGZByXfp4oYefOhS2QkjLdkXy01xVCs6EuEWeVxSCu/UlSZ3HiHPkJuk1SXLwKExiQQ2zAiNnHmJqp7Ha4W3Z7jeBVyOShF8YUkpBgCWujyMDlyp/bPiKq/fWWKFmtY7fEChJJ8+S8+YitqkoZmyrJFuCNRjXcaicI4kt+2CD4oGQ8j61YYV01NSVowtUV3GF/+Xvf/aucufwGYqL2X4l3+nUnLO3+G+QhskA3PuI+c1a6y3NtweqsPqpFed9jOK9zqjbICrd5jvM4bHJSQfzSGB6+KKpyy4yjL3Rdijyi4mxTVMdeLRjDu5E7QdzM9B0J8o61aqh6mSJE+cHrWc4Trl1HEDct7oLRUFgRJULl0/m+kedaRbyl2SfEoBI8gxYDf/SfpUISXxmKSqCFjSxpxYAgEgEzAncxzgdadjWuygHjSxqLreMWbLBbjwTG0E8+UwNqmZrMSJ8pE/SlyQ6G41ktXrAvGLakmDZCbGBLFyuU89zyFajU8RtW/juKOexInYTy58q871nGLd3iqXMvAr2iCQYi3bJO3SWIE+npUJTWizHFu/Q9Ixqp4hxkCVt7t1boPbzNRddxU3fgb8MgcgQT5hp3G/SoIFZM3iu0P7luPD3kVXErv4u8ktbu7/JCZ+QqBpGZ3RyNjp1k9MmYGP1qy1tgNcmNwrAeXjCj58qYLXI+QA9NuVYnJs1JEbTIDYtglZktBUZg53gCpjYQNzzkL6UI6lQWAHLxH61K1Wl7q0LbY7FVMbuWUhiD1VDnkNtysSNxVcT/AL0fP6mpSWl6DfUiajibsrbwDP08qDw+7AgkqWBUET8RVsZgzE9elR1vSrekj6UzRL3uCmBkT1xA2KiSeQlhUOHL5UO62yVw/wCJff8A9rV3WaNnuNA2kGfaOnuKi8McKEJ23/8A6qwv8ZUcgPckfoP/ABRQIJxKxmATHhBMHzo4dLYgsB6f+BVJf17PzJg8/wAo5f51oLapR+b5KJPzOwP1NIZff7QX+Fv0+xilWdGtHRGI85/8UqLCj2Jr1xVQuyp3iiGkEoLhZVZgOhYMRPODTeI3GFy4t+A2YOSzi34CgMPcwdo+I1G4cyEBRaa5cDBbqNGL21a4VNssd2i4DAiII6giRxo2ckVWbAAQW+LFhOBkTK8o9PpKTjz4slCL+A5Lrfv3+wzVcQLHJmuwd1YosEAY81Gw2I5HlPOlpoAyBLglzO0xCDcE/ao11wy4m4cFIE92oAIGwLD0+1QuD3LY1ZW4QbeG2YGBZZEqD1jH7+VGSEK+XqVY5Tv5jW6e4AssjGLd3+ARliC27bbgb+lWHDrBBAyOKjTgA8w2Yy69ZFV1v90J/wCD9Lf9qseG3ArXIKle8TAbclVCIjyYHlP9BVVDuzzzTcGdFS4ZUOLttXLAliQUCBT8PNyOcx9TaopxHSoyeC5a8LMGmGtrjgynkDAIYEbcwTyl9oOIpca1bnC3psPEOQuMGK/TEj5GsqNc+g1Oot2wGS+rEKRkjDxeErybeYPMQCDRy5zfnX2Ohm8O1hjKteXkn09/UueHcD1FsPzUnoHgFvMYyPrWm0WdkW+9DMbgzkkEkbBgu8HH5THtWL010uA65Y7GZP6zty+ZrQcX1hdNCveNLOx6EAG4LQK9d+o80B50VOqx6dWvyMCxxTt+hJu8QvMLgFxHFtc8sSCVd1xbGd4DhY6b9efn1wtauggAOjbKLUhSAzDc7ky32noK9Z1XBrVrTXnYnI21FxwAds0LMB5bSfQE1g+M8M753QbXrbkrufxbQnEjoWiBPp9JRnJbyO7J4sXJ1Dt7s06a23bdb7ErbuW72MGRkUW4wAMYsVxbnBLec1nez/aFl1V24VLG7Ow25EER+ketH1p/etJdKri1lbV4KB8K/wD091VHQTDegSslw/UMjArIgzB/qDzk1XhySUU49SfjfD/Dy8H3r9S713a1m1S6iI7vZbbCQvPYxBmZ/wA2o9vtjqWLN3kKSSAI26QAZgdfvWfvAB2yJnJpk+UxMf5vTtNqkfww3hnlvk3ViOnh69YE1o+JN9zD8OJ6Dquy9y7aF7vVKm0biK2RIAGQBBByhVI3PzG8rs5bTuZaD4jLMATyXck1V9n9Rcu6a4zs3hUoNyBiloBRA6R9Z9a5Z4qtnTqhByut4dtirkKST7A7bdPOajKTkvQsjBR/M1r8PQ7YL9I/SsHoO5Xit8vbyRO9ULzGZARTB2keMz/atxZ16tlBBhiDG4kGdiJnnWTs8Xt2X1V1Uzlb2Lbf7192aT/CGA/1RUVLjs0YcTyPpZc6vToloOoCqzPhvMokBnjoC+Ue1VOp1UK0dFDA+8/2qss9p31YuXSgARFtpbUQAqofqSSxJ9alshZSDtkiD57z+tRxxaXzdSudXoHrtUVeI5hzPlioPL51Btp3htm40K9oq7cgrAozE9B4WUz/AGNE4i5N1SOQW7PluixPzpyd0otWj/u1RVdt5ZnmTtvzMT5DaRFW9ggrZoeJcLtnQXHAGdq6sORuVU2kx28ww+YrHuh727zgqAPKZ5DpNa7jWpNvh7QBDam4u284raI5jnK1g7utcuCABLCepiR6+1Qg24L0NXjIccrFp+DOAwbbKfU70bhujCuqrkZtO3wqTIKuBLfD8BkjeAee4rr8YgwZE9T0HsDvVt2U4euqRtvxkQm0D8N0TBVvYgxB2PzqzE6mnIzONp0VHG7QW2AojxdNvytVKTAJBP2P9aM2uZ2Ac7b84G4B50S3rLCquWbGBK7AZRvvziagkOx/BuBC/L3CcQYAnc+58t6kargFpb9pROLlpE/wiah6ftGbQYIggszCZ2npUTVccu3GViYKzECInY/anoWzdpbUAAAADpApV54eIXD/AMR/+o/3pUtAa1eMXkvXQlxgqXXVVnIAKzACGnyrScX7QMFtuEDZbsxkZZKpBBBG5hifesdr9MWusqc3vNz82Zv6mtlxDRhks2n8KAs5B2OK/hW1+YttPvUX/Mi78yyEf4M9eRDvcTYWxcZGRbtxFAzlZxMPicQBG2U/lHSo/abhl+0q3RbYdwyvMZLDN+YpksHlud9xU79oWX7smPV1IIiICPER8qyqcZ1vdm3dv3CjW0t925kd0CGUDISB5Yx7xVrdu0Z4KkWi6/Jrd5L7WxgvweEq42KSfafYgdDGw4JxdtXadLjHwwwEcgWUT4ekb77qZiRsvnPBOKPbDhGKlwI9WBAUGPMFoHmRV5wHil6/+8BbjnFU7srtObgS4gzCyYEcudV3ZY40WnaEDT6S3b2a5eYXW2nw+ONx5Bh88qpu1PCmZGurKvY7lz5gXQgaG/luFf8AqNW/EFF7K+7ALj+7pPQgYZH3yn5mq7VcYa3o2RlRnuqbWUkkgY4hoPMQseZUT1nM/lyRkvQ7c5JYJRk9vr66f6JUWHBFt29Lj4SboILb7ZFyAB0IcbAdPMc67jDXCMlEpahMhA+G4Lh2mfiLfSs5wjiH4ircZgjFd1EkFTK7SJMwOfKrbV9pV/dmtCZOXTYy+WXPaR0+XrW9zyQSlFJt6f0ONFQk2npLoev2LOOlOLYnu0GQKkAAgmSYBBGxkEeKOVYDVZLcIfEXLQZ7TL8LrHjt+vIjnIB+t3wPibixZyZcTkAfDK4PiBuZkkDaPziqfiVoPeGnDgtbVWVgZK3lBOLHrKn7daqzqrX1LvCayb6e/b+hY9ltbav8QQDZNTp7qXF8mYXA8+sy3znrWNGgGmv4tDOrsrKRtKEltv8Ap+9X3D8LXENO9r4Wl46KTmGX03B26cqkdr+Ht/tB3Qwji6SeWJABYE+odfct6VV4ZJySl0s1+OgnxlG9R/y1+hhu0hRczIzd2GInwwfKeXKPf0qDwJyMm6AN5/w0fjdwHVkn4ZUmRIxgTt8jUrsoxtsGKt3bPI2O+GwI3AkE1pcEp0cp9C/0XFbqWHnuybjHIMxFzxJzXzEACfM1m+J6vMBlAhAqlhyJykx7kAf/AIyetWPajSvasWzkzd4SFfFhmBsxYmRIlR4TsZ+dOdEz24RCTIQbjYJJLHy3B39/OoOVde/UlCJ6h2euAWW8YUZE5HYCQsAz7is/f1dvTaPU2wuT3bMKeeKOybk+bATt0x6Coy8QIspYVSzMZIG8kgIogb8sifKFmpHEeFXrekhJN3VFS0czaWWxE7wT3cDadvKqZT2lHqbsMVHHKU+nkUfZBotXB1z/AKAR/nlVpqtRCkyOXv8ApVXw+3+7rg9uCQzPluRDYiQNo5fWu6VGvl1A8NtoEnAbyQW2JO1aMcVKfzOkc+bpa2Q7uvaDJgf0/wAFc4FrGu6lBuVXkDyn4VJHoSK5f4S9y4FBRRz3LR+XY+GSRkBsKP2ZsQ98wqslt1G+xYuqyCfnVvismNY5LHpUPwsJPJFS80bvtAy3eGWiCBlqbm5I5Ynf7x8qwl+0ExMyfHI8gCI/yK0HbK+y8M0gkq3eXmeOjHAb+RKwazeksZo7GSVx38pFuee3Nqz42uKr6F/jP58mulv7kLW2TcdTyjnJ9ehPOt72ZsBrDLaAW9axvWn/AJZlkHnudxuN/esEwIe2VPikwYiNvJa3qX7q6MsIQ6ebiN/Gjgoy/U7+cj0NLI1e+5PwnVvyXv1XZryZ5rr9Vk5ZRE/2iaihKsdNkwBgASBIROpjnj6Gh6nU3bbYkleR2AGzAMp28wQfnUqSM92yPb0btyUn2BP6Ve8L7KNc6ZsOhIRR75EFvlVDc1btzZj7kn9a5a67wPP16UuvQshNQdtWbM9i9R07oDy7y2PtlXKz1nhYKglyJAP1pUqfmX/il/T9z0fiHB2sXbBewpt3XYKWVQjF8DkDJAO/ntBonEily7bzVvA5VgwMeNUcAkMD8OYjeCORFX/FuB3GfTWTfZzbZLu67CyMoFsASxXEnc9ar9bqreg1NvI523a1cBUYxcOZBY9SQASPJzvSyQdJLszNjkk78yJxTh9xVsJdtkWQ7JLrLHEg950UgN+UdOu+1LxTR9xqVe9ZJGJco5LLAICwV3IiDBMjMciK9ducf0l/R3dObtvPuXIU7GShYMs8/ESRHlWD4fxVra4TcJSUW5irrk6wshvDE47kdfWpY4JdxSk32MHouytzUXHAxtKGJyJgbtsBPIKDzPKt5wjsyRYLWBLNcyuMEDXHD2mxQIZBAYTO8B5g9CcB4qG4n3OltY2nCeC4AbfhAS4QrAxMfbzpur/aBaBu3LAbJNQWybZQ8hFJ3grgIj1jzpJbtjb1SKTjHDVA02nJIW0j3bkbE5kEH32O/QVD4/YN/TWwlu47OCw+JvxQwmCYyJQP8oq5fhjX7DXGZEbO0LjkQSjOQNlGPMAEQBBWeVXGlGpsac21ZHtlFxG2DMtvJkaYnxH6yRvUIR5S3pmrNkuF3f79X9/0PMrXZLVHBmsXALx8MqRLAK2QnkCGBk7bmoGstQzBhDAkEeor1W32xtMXtag3TfIZbCEAqjvuGcqw/kAiYHvti+KcN769ncBQyougzsWKhTmecggitKycUk1+5iqzddi+CL+7W7jr4iS6kdVYhlJI+VB7S9lERL+oQsLr3Lb5GISDBg+Umd/KtLpNItm2tpdwgCgzI222Pl5VH4rxbSLpbwuOtx3t3ERBDEOylQR6iTvtEH50Zf4luXcnim4zTj2MDa0fc6m1dJ8NxslP5QziSj+UE8/Iz51c8f1ds2tQbrQ6OjYbyp7opAP5wwIg+gqBp9O4S5pryFldQ9px+WdwN+UEnb0I5GrfRcFvG+XvW+/tIqBEYoDcuQBlcy5BfFz9DE1jx8lNcX3t/T32Ot4rLHi+W3VeqtNen1/2ZLUdkbWotrqLbvBe2HAUPjbcsxdhsQQCh5YxO8g1ruF9h4QC3aCC0iXFuEd5ci4SxLN4f4YOPwgECN6tuF6ptRqzgq2WVO9cqIUurscU8/A6yDANVPB+2HeasrauMpUi0Cw+IqdQ7rB2KNG0idhyI32vptnHfUyn7SbFxGsgk4KjQAMUDzLYZEncYE9AfehdjNJcFtyuJNxGKr8WJQkSRvB2MA7wQetaf9pdjvLCFhOJIDcyhMEH2OJEeoqd2O41pmsWLt4iyLZVVEs3hRSqr1EeFW5SSefmf8tAnWzDdnFuZ3HuyhfMAGVZrpnD1HjJ8uXpWk4k2rui1eZDlaDApk4Pc4PcAdJ6cw3UGRO1XvbXjWi1ly1dtJcc2W/Eu4MqYCIknckGI268+lR+M8URnFxoNuEtDDdXDKFVZ/hJMz6k1QoXkcl2o1fErEovvdnm3GNExsC4wum54VIJLAZs7+JjvOwG/PHrtVXbzthTayBIUk9M0PLlMenU17Fpu1aYapH07NbvNcQsICkFcecTsApHOD715zoNEt3VW7YgIbqqxPh8AeH2iOU8vStuJR3yZhm32QbhmjusEuXkLSBjnl+IhxEmCGI2nmOm4qyu6AWNReNy2E7w2mVIJUs/iU2wd2XcmN/Lfrue03ENDcXT4r32otsqhbeaZDEpgTG0nE8ifCBVF2g0V2ze73VlbbuoNtAxK2pkhQxPhjE9ec9TWXLu+OzXgkoOLlqjC9ueLG6zKit3OchiNi0AST7Dbl186r7Odu2ZxOaBl36eAb+pCLtTOK6vvGZlLAFmfE7ru2QEVF0917jBArFmICKD/EQAoHueXrWhQUFS6/5M85ubtlna4bcFu3eUoYaCs7+I4/D8xy86s+K6wDTXgSwPeFbYnY/iWi32Qfarngejv2tPf76y1tbbIGLiAD3iQGU77kRPmBWY7WQQq2wYyuMTvEsVOA9Vkcv4qytSlJX2N0HGGKVd17+5UWtQ9u1gYxZkY8iQUyHPp8RMe1WV7Rm9YHeQt2zAtzH4lh2+EAfmRmkA/lY/wChcM4Tn4ZAJ6fGQdxuBuBMGYPMVruO8K0yixdsKxKrjczGzNOxZWG+2x2jwiK1STStGGO3R5zpoV5ZC6rII5eY5wYPLpUnT3FfbEKAD/EQYG3WQdulXHbPhS2LrFG2uFiVKlMLg2uWmWILA77bQynaYFDoTvEgdZPp0qA/QkNcur4SAYjf0jb7Uq2PB+MXVsoFyIgx4nHU9AYpVR8auxq+BHzf9v/Tf6Nrus0YfT3mAtMGa67DNcBHMdIYxGPIzXm+r4ebupSwtwOoYFiGEFlzLSxPQZfbzrTaexqNUpuXH/djYDsmNrDMlCGhto2AAHPnWXudnRbaSckI+cwZBIiB1rVxt2jIpVaNLOntJexuDv7gS3bxaWQ5o7N4d0GII9yB1pdlzjauKQCNO7OQUyZ1DZLLruYYcgDz8uWb7EaDvbz2t8TbdoEfEsBTy5gtzrd9mgNRpFJXKGfaFENtlEnrtvUMkU1SJQnxtvejyTiXGrxdrjXGyuNkHBKkAzKjHoZG3Lar/AIXwgroNbkQTauWCRsVZclbeRuIaelP4hwFW0mohHLWNViGDLiFLC3iRO53G4B6b16DouzNu2b6m2e7uskILhgIltExYZCd1PnsaRG9GZ4QO40jJiB319vDyIVNQqSq+gQjblNaK7wW/bDXVuyDcK52vCoKhVgiAIkGD71hf2iymuVk8IspbZUEQJZmaI6kyT5zVSeJs2qDIx2uJjuQMcgQD5j35il/22iSfy6LC1p3ucYW27brcZS3n3AMHbzCD61fcZsqmoa6py3sAkGQUa2uJG8c0+9Wuh7LY625qbgQZPdItyH8NwD0icsvkaqu2dpjrLKWoAvLbSB8MpcMGOkAj5TVieys3Vt/CvsP0qj1mnsaaHCrak/EQd2O4Us3LYN1q3CMAApXbbcE7dORFYj9qiObFmWWe9OOOQ2wORYEmeQ+vrUBpmw7EcR0mlt3v3m9byLKgDkMe7VEKhQZJ3P2HlVjrNSQl0oGnG4VgGZg48hzmK+f7+vNy4f4jiAPUKF29yK9+0dtgqqXEgAE477bGfFSiuMUh5Hyk5HjXD+KaizctPm4U4gNkcXNtg5yE+L4kBmdiK0PZ/RhuN34nGw2pMcxPeMi+2z/ahaLgrXV0VqUlNTqgQQw3tpachmEyCEjlttW64L2ZNm9qNQWHeagkkAEqASGHOCd58uY8qLrQMF2huK1pVkH8WzI6kC4pIA5151rOMnS3dPZuqO57jTlhHik2gCW33h5O2/3n1q7YueaH/Sw/95ryr9qejuDUW7jIpDWmURJ3TIknlBAdT8qkJFp/tu3rbZs2rjC3atXFjEqqm6RB9fzb1f6riui1WiOk09u8WS3cuBriQCbdkqCx6ySsAdRXi+j4k1tXC/nUL8sg39K137P77XHukk/h2Lx25SRgJ+TH6VGNpsnKmkO4Twi9f07LbVsxjcQhgGKhikiSNvCy/wCmqi/qLunb8VDkp6qQ24hpnzgH3969K4LY7h9J0B0/dHyyBNyT7sx38yPOtPqdLbvLjcVXB6MAR8p5VZaqit9bPPOG9qrFnSEridQ9pQpxLFXTcGYgGVXr71J47xVNZp7z3LjZv3JV7gbFcblwOWYK2EwANt6peNdmyNTft2VhU5CejKGABb36mpvAezam0bF24R3wKkqQQCrTCk7SNjHrt1pV5Er8zM39ImMLd00779636FR6fSoGnud1ftMXQ4XEaVM8iORFbq7+xy3+XUuPdFP6MKrtd+y19OneLdFzEiEVGzbfkACR5n5GnyZHRd8a49b19u5iGS2lnO4wki49rw22Ck+HYxvWS7RWmSxZ7wBW8TAfm8eGzesKOnU1D0XHslcYIqpZcAbyxYrORnffp5E1a9oI1i6e5Z+FLfjiWwk+FWAAMghvkB6E1KK5tmhzfDj2Gdh+G99f73MBbKyFle8Zum3MgEmSfQcq9A442nuabVXWlbgtsVWQFNwkKGHXYkmB/wCK8t4LpCNQAYhmHIwQWOMkDcGT+lX2o7U2nslPGGMbEeoncEx151fGW6KHDSZtLj2r+oNm/bU6bXrpyW2L2tS1sW1ZWMmQ+IO/5hMgkV5LxnhKWdbdtWnVkW4VRg2YiYHjgTz3MedbN9a2qtWbdt/xTbfJWBXJQqW1dXI3xa3kCCdwDyBNVuq7J3tUU1NlDm4Bu29li6p8USYhoyjpJ8xUZNXQ4a2TdHwHWLbQWwuGIiXUHcSdj6k0qv8AQdocLapcGLLKlcuRUkdFjpSqqsXmXrPm/pXv8y41HD27s5XWcqrHxYgE4kSwVQT9egrH39A11bd1FGVu2XYAfEpVcgsc9iTHp7Vv7qypEcwR9RFZrsQ+VtZ/KgH3Aj7H6VbDSZnbszv7OtI7ai46HELbILwGgsykAA7bhT0PKtxw7gjWLfd277gAsd0tNuxLH8s8zWZ7G6PutdqUO2IYCBtGYI+2P1rci360pCKez2VXG6rXbjC++dwAIoLEzsMTG4HWrS5w4sN7t0D0ZV/7UBNG2HIz+lNN3zNREeX9udCv+0Et53GDrZBJaXBZ2XY+0bVVanhq6fiA05LG2ly0Mj8WDYMTt7nlWg7UXQOM6YncHuP/ANjqPoY+lE7b8PVtboWA3uXAjEfmCvbIyPXYke1OyaNfc4eTyu3l9rhP2eai3uAF7lu4b1wtayxJFsxkIJjDnFWi0VCBSIlZe4KzGe+cE+RuD6BbgA+lZrt5wBE0veNdusyumIZ2Kyxg7MT+XI/KtpqbSvscvkzL/wBpFYf9ougVLNorlvc3l2PJGI5mpJgYzsvohc4jYUrIyDEcpCgsT9q9rtcKt+TD2e4v6MK8z4Fw0pxm2n/pWULb9f3ZQY/1NXqts1G9jYzS8FtIDgpDFmfIs7HNtixJaTI251z/AGdc+EvbIO8NbZh9GuVNQ+tPPoaCJXafs7aQbqGPVvH/AFcx8qj67gNq4CCkyGAksQMhBjfb5VeLcBG306j3odwUXYdD5gupiSPKvT/2V8GVtNduNl+I3d7MyyirvyO+7n6VkeI8HVb+vDf8BXKkHYMb9tF5c/C52r0L9mN0Hh6gc1uXAfeQ36MKCbLrV9nbdzu8pItfCJgDYAco5QPoKM2jPS7dHzVv+9TU0PSK0ETC8csOuuSXJ7y3BaAPhyG4G35RQeDX8XmQStzI7QdxJB8xvzq27X2Yu6Z/W4k/8ygj+tUvZPTtqNXcvHZLZiPMxii/IKD8h51JPRLselZD29/78q4yeYqKt4inrd8jHty+h2+1RI0eI8c4V+76q/pyNgSU/wCVvEv2I+lehfs64AtvRK7iWv8Aj9liE+0n/VWb/ai4OttYxmLQLEbbZOVkEnePsRXp2iRVRETYKqqF5GFAA2MTsOlPsDK/iHZy3cU4eB5BVyWeGBBBxLb8q84UOuuusFAZXu5KIg7kMACRsdz1jbY164fWvNO1+n7niBccriFxt+bBl/7lB+dEeo7dUQOzqXNRqEewQGs5uFO0IxbwrKsCJeYjaT6Vs7nEtRab8W9YVQsKpuIhy2HiBRQVjpHtFVP7M+GMFe8RCmVXzO4yj0GIHvPlW3uoCIIBHkd/saHsRj/3u1v3mo0TuSSzMYJJM/luAdY5dKVXz9nNOTJspJ9x9hXaVIfIgp290pMfiD/R/YmqzsxxpbGaYvcgAgIFdokxkFPh2PWtbqeD2bgHeW1IBmORJgj8u550axYS2ItIttf5QAT7kVO15CMvw/iyDXXL9y4LaFFXujMlsVEuI57H5AedXGr7YaZVnvA5/gtgkn5GPvVnlFDL1G0FFL/8YpE9zfA5z3YPL2ao/wD8d6Y8+8Huo/oa0Beo93So3xIre6g/qKLXkFM887YcSt3tVYu2ifw1GUqVPhuZDGefM1O7V8ZF69pWtrdAs3s2JtkELKcp57BtvatUezlg3Bc7pZEQPy7TvgPDO/OKtRRaHszl7tzYCnEOT0BQgfMzVRd/aBdmQE/5SpiPPLOfsK3kU3ux5CpJxXYjsyPD+1epvAlLCPiNwpYGPSSQfYVQ9peO3NW9uwbYtnIbHI+NpWHGII2I6HmefIemUxbKgyFAJ5kAAn3I51FtdkPZmk4G44imp7uAECsQxbcIycsQeWP0+moPE7a/EWHulwD6404CjJSGRD2n0wUkXkJAMLkFJI6S0AfOqa3+0cEkCwSZgBbisx9gF3+U1or3DLV3/eW0b3UE/WJqTptGlsQihR6f351K4kTLv+0JUbx2LqSesc+vOKk2f2haR9mNy36sp+xQkj3rSXtOGEHcH5j6H1qk1XZPTXZztKrdSngM/Lb6iqHKGOW1p/csVzj6Hll6xpkPErdq6WVrVs23c7swu2rjIAYLGQd4/KSedXvYPif7npSl21cOTs4ZAGUghV2Mid1PKrjW/suSS1i7iT0cf+5YP2qA/YHVquIuKVHJc3A+SkQK0pR8ytyZdWu2umbmzr/zIY+qzRx2t0v/AKy/Rv7VM4TwruLCWiAYHi8ix3b71zUcIsv8Vq2fdF/WKi+IbM/2h45pry2sLqFkvW2jflOLcx6z8qruzvaWxphetlWM6i6VKANKyMdsp2Ajyq/1PZDSv/wgpBBlSV5b8uR+lWGi4batR3dtVI/MFGXuWiSaLQ9laO11giT3ij+a04+4BFGs9obD/BdVvqP1FW5FRL3DrbblFJ84hv8AqEGloDybtBqBf1l+7JCgKFDAglQFTl0869Jsdr9KVAa6o2GzAjp6iK7xDs8l22yZ3FDCJyzgHy7zKPlT9Dwa3Zti2qLiPMAyepM9TStDJdrjNnElL9vEbkF1dQPYmV+RFZHt3rLVwWdQjW7gtNi6o4MhjI/mXcEcjz51orvBrDfFZtn/AEL/AEFRrnZXSspXugoaJxZl5bjkehotBRdcKcPYRkQKpUQqwQo6RjsBFSMqhaHSJatqiloQQGJ8cTI8Qg1JzI/n94VvqBB+nzoI0PypULvR5MPlP3FKgAoPnzrhuUFrlNL0EgrPTS1CLUppDHk10UNGnzHvRAaAHinimLXSaYh2VKm1wmgB00hXJpCkAQURTQhRFpgHSjqajpRkNBEOlD1SRDDkdj79D/T6V1Gp53BB3B6VXkgpxcWSjJxdoEppNQlJ5HmP8FEyqrw+RtcZdUWZYVtdGDdaAy1JNBdq0lJGcUwijNQ2pEhudIU1qbNMBzimGnB640edAAzTWBp5pkUhjZpwvU0imstABhfpVGk0qYiTTf70qVAxDnS60qVABlHKndaVKgQp/wA+tDLGlSoGdc7H2qOLhkbn/IrlKgApcxzNdzPmelKlQA9zRbdKlQRDqKKq0qVAgV/aI9f0qcLY8hSpUARrlsC6NhurTt5FYqQigzI60qVAxwQeQoZFKlQIEVHlQWFdpUDQJhTGFKlQSOAUMnelSoA6aY1KlQIEVFdVaVKgZGfnSpUqQj//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60" name="Picture 12" descr="https://encrypted-tbn0.gstatic.com/images?q=tbn:ANd9GcRArZ2OUT16hCL_h9x3M_OS6HYJnhLYxicHQMwL-Hv4pUkw_02v"/>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4048" y="4806647"/>
            <a:ext cx="3422129" cy="183832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asellaDiTesto 7"/>
          <p:cNvSpPr txBox="1"/>
          <p:nvPr/>
        </p:nvSpPr>
        <p:spPr>
          <a:xfrm>
            <a:off x="368300" y="5229200"/>
            <a:ext cx="4311712" cy="1415772"/>
          </a:xfrm>
          <a:prstGeom prst="rect">
            <a:avLst/>
          </a:prstGeom>
          <a:noFill/>
        </p:spPr>
        <p:txBody>
          <a:bodyPr wrap="square" rtlCol="0">
            <a:spAutoFit/>
          </a:bodyPr>
          <a:lstStyle/>
          <a:p>
            <a:pPr lvl="0" algn="just"/>
            <a:r>
              <a:rPr lang="en-US" sz="2000" b="1" dirty="0" smtClean="0">
                <a:solidFill>
                  <a:srgbClr val="00B0F0"/>
                </a:solidFill>
                <a:latin typeface="Times New Roman" pitchFamily="18" charset="0"/>
                <a:cs typeface="Times New Roman" pitchFamily="18" charset="0"/>
              </a:rPr>
              <a:t>Veterans Day </a:t>
            </a:r>
            <a:r>
              <a:rPr lang="en-US" sz="1600" dirty="0" smtClean="0">
                <a:latin typeface="Times New Roman" pitchFamily="18" charset="0"/>
                <a:cs typeface="Times New Roman" pitchFamily="18" charset="0"/>
              </a:rPr>
              <a:t>(</a:t>
            </a:r>
            <a:r>
              <a:rPr lang="en-US" sz="1600" dirty="0">
                <a:latin typeface="Times New Roman" pitchFamily="18" charset="0"/>
                <a:cs typeface="Times New Roman" pitchFamily="18" charset="0"/>
              </a:rPr>
              <a:t>11</a:t>
            </a:r>
            <a:r>
              <a:rPr lang="en-US" sz="1600" baseline="30000" dirty="0">
                <a:latin typeface="Times New Roman" pitchFamily="18" charset="0"/>
                <a:cs typeface="Times New Roman" pitchFamily="18" charset="0"/>
              </a:rPr>
              <a:t>th</a:t>
            </a:r>
            <a:r>
              <a:rPr lang="en-US" sz="1600" dirty="0">
                <a:latin typeface="Times New Roman" pitchFamily="18" charset="0"/>
                <a:cs typeface="Times New Roman" pitchFamily="18" charset="0"/>
              </a:rPr>
              <a:t> November) </a:t>
            </a:r>
            <a:r>
              <a:rPr lang="en-US" sz="1600" dirty="0" smtClean="0">
                <a:latin typeface="Times New Roman" pitchFamily="18" charset="0"/>
                <a:cs typeface="Times New Roman" pitchFamily="18" charset="0"/>
              </a:rPr>
              <a:t>this </a:t>
            </a:r>
            <a:r>
              <a:rPr lang="en-US" sz="1600" dirty="0">
                <a:latin typeface="Times New Roman" pitchFamily="18" charset="0"/>
                <a:cs typeface="Times New Roman" pitchFamily="18" charset="0"/>
              </a:rPr>
              <a:t>day in late autumn remembers all the men and women who have served in the country’s armed forces in times of war.</a:t>
            </a:r>
            <a:endParaRPr lang="it-IT" sz="1600" dirty="0">
              <a:latin typeface="Times New Roman" pitchFamily="18" charset="0"/>
              <a:cs typeface="Times New Roman" pitchFamily="18" charset="0"/>
            </a:endParaRPr>
          </a:p>
          <a:p>
            <a:endParaRPr lang="it-IT" dirty="0"/>
          </a:p>
        </p:txBody>
      </p:sp>
    </p:spTree>
    <p:extLst>
      <p:ext uri="{BB962C8B-B14F-4D97-AF65-F5344CB8AC3E}">
        <p14:creationId xmlns:p14="http://schemas.microsoft.com/office/powerpoint/2010/main" xmlns="" val="1281783579"/>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p:cNvSpPr>
            <a:spLocks noGrp="1"/>
          </p:cNvSpPr>
          <p:nvPr>
            <p:ph type="pic" sz="quarter" idx="14"/>
          </p:nvPr>
        </p:nvSpPr>
        <p:spPr/>
      </p:sp>
      <p:sp>
        <p:nvSpPr>
          <p:cNvPr id="5" name="CasellaDiTesto 4"/>
          <p:cNvSpPr txBox="1"/>
          <p:nvPr/>
        </p:nvSpPr>
        <p:spPr>
          <a:xfrm flipH="1">
            <a:off x="611560" y="379871"/>
            <a:ext cx="8136904" cy="646331"/>
          </a:xfrm>
          <a:prstGeom prst="rect">
            <a:avLst/>
          </a:prstGeom>
          <a:noFill/>
        </p:spPr>
        <p:txBody>
          <a:bodyPr wrap="square" rtlCol="0">
            <a:spAutoFit/>
          </a:bodyPr>
          <a:lstStyle/>
          <a:p>
            <a:pPr algn="ctr"/>
            <a:r>
              <a:rPr lang="it-IT" sz="3600" dirty="0" smtClean="0">
                <a:solidFill>
                  <a:srgbClr val="00B050"/>
                </a:solidFill>
                <a:latin typeface="Bauhaus 93" pitchFamily="82" charset="0"/>
              </a:rPr>
              <a:t>USA</a:t>
            </a:r>
            <a:endParaRPr lang="it-IT" sz="3600" dirty="0">
              <a:solidFill>
                <a:srgbClr val="00B050"/>
              </a:solidFill>
              <a:latin typeface="Bauhaus 93" pitchFamily="82" charset="0"/>
            </a:endParaRPr>
          </a:p>
        </p:txBody>
      </p:sp>
      <p:sp>
        <p:nvSpPr>
          <p:cNvPr id="7" name="CasellaDiTesto 6"/>
          <p:cNvSpPr txBox="1"/>
          <p:nvPr/>
        </p:nvSpPr>
        <p:spPr>
          <a:xfrm>
            <a:off x="467544" y="1269629"/>
            <a:ext cx="4536504" cy="1200329"/>
          </a:xfrm>
          <a:prstGeom prst="rect">
            <a:avLst/>
          </a:prstGeom>
          <a:noFill/>
        </p:spPr>
        <p:txBody>
          <a:bodyPr wrap="square" rtlCol="0">
            <a:spAutoFit/>
          </a:bodyPr>
          <a:lstStyle/>
          <a:p>
            <a:pPr lvl="0" algn="just"/>
            <a:r>
              <a:rPr lang="en-US" sz="2000" b="1" dirty="0">
                <a:solidFill>
                  <a:srgbClr val="00FF00"/>
                </a:solidFill>
                <a:latin typeface="Times New Roman" pitchFamily="18" charset="0"/>
                <a:cs typeface="Times New Roman" pitchFamily="18" charset="0"/>
              </a:rPr>
              <a:t>Independence Day </a:t>
            </a:r>
            <a:r>
              <a:rPr lang="en-US" sz="1600" dirty="0">
                <a:latin typeface="Times New Roman" pitchFamily="18" charset="0"/>
                <a:cs typeface="Times New Roman" pitchFamily="18" charset="0"/>
              </a:rPr>
              <a:t>(4</a:t>
            </a:r>
            <a:r>
              <a:rPr lang="en-US" sz="1600" baseline="30000" dirty="0">
                <a:latin typeface="Times New Roman" pitchFamily="18" charset="0"/>
                <a:cs typeface="Times New Roman" pitchFamily="18" charset="0"/>
              </a:rPr>
              <a:t>th</a:t>
            </a:r>
            <a:r>
              <a:rPr lang="en-US" sz="1600" dirty="0">
                <a:latin typeface="Times New Roman" pitchFamily="18" charset="0"/>
                <a:cs typeface="Times New Roman" pitchFamily="18" charset="0"/>
              </a:rPr>
              <a:t> July) this day celebrates the end of British colonial rule in 1776 and the creation of the United States of America.</a:t>
            </a:r>
            <a:endParaRPr lang="it-IT" sz="1600" dirty="0">
              <a:latin typeface="Times New Roman" pitchFamily="18" charset="0"/>
              <a:cs typeface="Times New Roman" pitchFamily="18" charset="0"/>
            </a:endParaRPr>
          </a:p>
          <a:p>
            <a:endParaRPr lang="it-IT" sz="2000" dirty="0">
              <a:latin typeface="Times New Roman" pitchFamily="18" charset="0"/>
              <a:cs typeface="Times New Roman" pitchFamily="18" charset="0"/>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73028" y="1158315"/>
            <a:ext cx="3075980" cy="2901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927" y="2310009"/>
            <a:ext cx="4608512" cy="17497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utoShape 2" descr="data:image/jpeg;base64,/9j/4AAQSkZJRgABAQAAAQABAAD/2wCEAAkGBxQTEhUUExQWFhUWGBoZGBgYGRkfHRgaGh8gHBscGxwaHCggGx0lHx4bIjEhJSkrLi4uGiAzODMsNygtLisBCgoKDg0OGxAQGy8mICQwNDQ0NCwsLDQ0LC8sNDQsLCw0LCwsLCwsLCw0LCw0LCwsLCwsLCwsLCwsLCwsLCwsLP/AABEIALEBHAMBIgACEQEDEQH/xAAbAAACAwEBAQAAAAAAAAAAAAAEBQIDBgABB//EAEYQAAECBAQCBwQIBAQFBQEAAAECEQADITEEEkFRBWEGEyIycYGRobHB8AcUI0Jy0eHxMzRSshUkYnNjgpKiwiU1Q1N0Fv/EABkBAAIDAQAAAAAAAAAAAAAAAAECAAMEBf/EADARAAICAQMDAwMCBQUAAAAAAAABAhEDEiExBEFREyJhcYHwobEjM0LB8QUygpHC/9oADAMBAAIRAxEAPwD5hIkzpCJc4SlBC0HtEMFZuyQCO8kpFtHJ1eFMsaNp+0HYziM6Zh5Mpc0qly3yozFk6VTvTyHjC0pcmA9wE1kq8YmDa+tAXtyitMsl2sIvTIJIaruzabvteFZCnPRqfH9o4LLXsPnzi3FLBAZGXKAD47+cey5QyOO0XYjy5QWQZ8MntJdKmWHp4ux9IExSiEXSbVavgDb41i9WFKkqTRISp2AJJoSWF7NcwIEMCl6VIfTV+VhFaqwA6k+1/HzipQibVYnziIRVvd4RYFHNB/DJiUpWFBKiWICgTbw1/WAyim8FYbKkKCw7oU1Tc2s8LLgDHOLny09hglORWUEJ7GYCj7/EVEIVslYzZgAxpfycj1iuaQaJ8tIhKBzCjl7b7wIQpASoaSuKXZ9WepD6vZ718YMxAZATlJRl0FUn0fKLP4colNly+0ohv6XYX8b7DS8LjPM1bEmiVlRelr0HlzLRXSfAvJ5gJalEvmZIZnN1P8B3dWgielSnAqCoUejDYDSj2tXWBjMMrvBwQSggi5F/BiPWCcNjQZbAMXZ8tQGq2W/nDNPlB3IFgS4YUau9fYIExAq6S7u42b4NEsTOcGpfUEX8W5tASjDRiFBKMYoAJRS3q70p4CrweZQDCYoE2AIavMip9YFPEmDJAo1MoZ7eTVgKZPUo1PP84lN/AaGHWJylKUihqrKSaVcF9befhFUugcM2nuq9P2j3CEpQWKXuHI+Pg3nEMOpN1OS48P3/ADMQBWuYpR1e1946fhSCCoMCC1qt4QWcQCWokalg4YaCIYOWCSM+vZLe3kSw1iJ0QBNHcH3fCOkvmEGDDu4UsA82d9BQ2j3Dy0uUEZiDRSddvAM9N2F4awhUucCkVANfNvO/6RXIUO7fNTQEeeoiRwBQczEOQ3v84oMkqUwBO7jXQtFWzFo9m5gFPWlLjKd38jFCJrLBUMxuQRr4awdJSKO7k6s1q6HnA0jCKCyBQCos52A58r8odNBPFYkjum4ANP05QWjCdcA7oAcA5HKzprqTfnbYeavKQd66CvwvaJzZwMvKlLAVL3qdNx+V7wPoQrVg2YLUBRWu29RRz7DSFy0kFjBUtYOYr5Bw27m/IH1ipMw7+0/CHV9xgqSEqSlOZm3dnJvr7tBAsheVTmu/P8o3HSrobkVnkHsqVMDKLk5DlcBKAA5Bo+3iR+AdDiqejrk5pTTCoOQ5TLWpIcEHvAOx3gtU9L7hSbVoyKFsTp4Fou4biwiYFKS42+bw74v0VmIWMqGCkpUEg5iAoBQJqbgvc84c4Do0heEko6tAnzZkxJWsVD5RLvUAHMWF3iNJtoHazEYhpkwlICQdCTTwNfkw0VLCU9l8zAZQSbBi3yffDpfRjLMEt0kIUxVUUBqa8n/KGvEej6FzMWEKKESSpmdSiywhNSrm584rab2QHxZi5c5QExVqoCwQXq7XqHaLsYZJGWjhPeB1GlTfnDRXAygEK7qlI2clOo8yAx2O8VcZ6PKkBJOU5kJWwBoFpCkitCpmB+MLaluuwzVGcmyKuzDmR5xXau8aPC9F581S0rSZSpaSpRmJUHASokAD7xa2mu0JZfCpqpi5ctClqluVZQSABRyW7ItU6kRarFBCqhG8eGapw5L6eMeVchi4d6Vpf0b2QzVwCelCZikMFBK0uQ5QoOFXoGrWDsuQlCVpZSVMVCgOUVvmdT6aeHqPLnZFhSWcb223r4QRwzhMyco5UKUEjMtmBSHAftMLkDetoEmo7RYMx9GiUSi1E0kWJI7x8w1hSg9pgqVKyJC8xSpZLU+6FM7v7IHwM1mBDpzPShdt9dL28zF2LmKmAAPlGh0rv5iFfNAotlYfYZxRlMzh6gEircoMXgswJyZC7mpAIBAZvO9b+cA4PFEMlaEryilyTWgfMwAFBTakSxZypDBQSQ3bZ61Bbbx00AaEadgPMZ1YH9RYOWPaN2TtcV97xVi+FqQkEsHsDQkuzJAFf3irE5cqSAX1OhNHDaEHXVxaJInKVMQpyo0Gtxf2VPnD7ohyuHrSC6FvUKGU0LgflAuVlMQxFCDRjYgw5w+LmqzdtgxDl9bMLezfeFeJkEGoq/kbubV0iRb7hJSZY+8aAP8Ak+0F/V0GWQlZCXKkZgA5AY11t7qQvmEgAO45fnFhmDLkDuHNDQn5f1iNNgo6UsZNi42b5p7Y4qSBev8ATViNX2MVJlFg9Abc/CPVUFPNxYwQlmHmAk5q7B2HM+g9sQVO7QdKQAzhNHHPnFLxJAJcgEsHLCw3MGgjeTikKSUhxr6WsbV13pEfrRAJo5epL205woB1GlYInTCCw310hNCBpCUTHSrOGGjAsHpTy3ipcs5AxO4bYs718DEV4oqDFgNctC3yY7ETiKUa48NGMFJkSJTZhUc5U+YuWZwfCwGgiEuYd2518NI4zVBnSALjssCOe8eTilqO9PAbvrEolHT5WUFlBQCu8nWlCPSBSYY4jC5EgOFAk9oOwLlrgN+TwvzQyYx9wlYxSpCpai3WzJaZZr9+bNJdmcAAU5QHOmmTPWjMtQlqWkWdRAUhyGpezmmsVSsxVLGcgJUGLDcnwepuCzxXxFRVjJyQe11q/M5vjFLy68d/1L9ySdNSj35DV40dRNoQ8uRKSdzLCQUveoBPlEOpKFYWatTkgLYCiU5ikOdSDmVQbVi3i2FTLlyEHOrrEpnKqBUuGFHo2/lAvEyopw+YHuqFjYqJBrpWL5N1ctmhG0t4nKxiermkj7RU0KDpqA6nYkNV0GkRn5paclTMxSphW7MkheUAC5ql35i7RCXIzEJqAVCviRUMfD0iPEz22SFNImrSm5KgF5Sq1mS9Od4qw5lki5VwRult+eRtxfFhEuSghKjLK0KAZioLodQ7FN4D41h0rk4ZMxPaIUFE3+zmKQmrsGSBZohxDh6ZSwVEGav7RQ7RYr7QJNnta0e9pYVMKUlSMx7RJAzKWTlGpDgh+cCEt6aq1sWOWrZeTpmOK8TPdWUkzk7h1BSXNWYOS8SxKZUmZiDLQlIXh0BTakmWokm5OZ4pkTaZurQom62IJ5kgisWysArrUZ0gdYlLJJDgFmUwXm8AbxI5nclXAs1aSQN0W4VJTipc7smudTioe5fkTC2cnrWQpRoAXKiKg7mHSsSylMEp7OVkhmsCQbl+e8V4LAsWBAckuo282/WKpzljvHy2DmmlwQdMrDFCQAozAos5JQQoAE6jMl235ws4PwaV9YRNUhf8RFDlKSVKF62Z9IfcZxcpYkIllglLKoEgrBfO+rvc1ppA6SNSac4mbK8SihoyuTdAXSDhKZk6Yss6lrTLcirKcUuzEVt4x0vCdRg+rbtLnZzTvMk2HmzcoacbwpRMkgkZkgKUBoFhJFWu1T4xWsILBS6AuHqx3EHNl9Ofw0RcONfcU4TgzTUIWzlWYgBJKWDirUZgdbwjxnDVYiaMtQpSu2SzkAkhvAP5NyjfcSlCTMK05gSxTloEgNcu76gD4RDg8qX1iUJKhmVZIaqvzeDOXpSSrZkjV0z5jP4EpKiFEUrmD5SNwSBtqBSsMejvRlc6VOxCSwkqCGapzBRzi1BlI1NeUbiWpIlPlzAqPesAFLSwG7J1NNoY4jFCTg5mYKlZyhUujFSQFOUpuU1rRu1FjbU9LWzIkns2fH8dJUjKArvUYO9WryB8dSIM43wxcvIETCsKc93KXZyHJJUzkC1rVjf8SwkuUZaepl5usVmLOSyUFID0DORQaC8Ez+AplSVTVtMaZ1UsAA0yg58xNHBFB60g20qrcmx8xwnAVqlLmLzIIbKCknO4JLFwAzc6nlF3AOCInYyTJWVJRMJdQbMAEkghwwqwerPG46QzVGccrnKUBI2TlBamnaMNcHhky8LMngMZhOHZI1LKUolR2S0Ry9ySBtbs+S4jCL64SkBRqAgPU5m8n0oBDvpH0RXh5icjqQoFlnKHIHaZIJUwU6XOqY0/DkhK0zMgKgoEHWlaHSGvEcMTIkzlGylykpAeoJKlKJYB1ElgDeFWXVqS5QVWnVZi/wD+GKsHInpzhSgtc4qICUISpKUslnJObc+kQ4fwpJCJaDlXMUAE6qUo5R3i1H5BzpH0LBrMxGIQodgYUhs33gqXUNaFeDwklOKlZUkKQtBUpx30r7QA0DjxYQuSSnBTi9iNLyYVXAPtFleTsksiXR9qkV1Hlez9xvo+qUELADr7YRfKkhxmPw9Y+icJwyVYjGBSARLRisoUAQmZKMsO1vvGhDV5QPO4cucJa0pJCZCVzFUYVKUuVEDQ0G0O1JXL/oldj5qvgJ+q9eVnMVqT1eXQAHNmfmzMbGsG8P6NdZhRPJUPtBLAAcMzlSi9AXYU0ja8ekyxNlSk5UyRLSwDqYrl5i6nJU6iauweLuN4TqeGyJANZyjOSE6JKMujB3Ia+sNb1afgPCt8HzmdwtSlBKEKmMD2EAqUzk/dcsAbvpAMvAqUrKkEqJSAkCpKhYC5L0aPp3RDDlExecsqfLVJfKps01LDcgOHPwtCtXBBLxbpWSJM7tMlnKFVI7VKjWEjP26gyjvt34Mgrh02WDJXLKVuElKmBCiSBR6VLeMU8Q4LNkTFSpsshaSygClTHZ0kh/OPpHHOCyViTjSpR63FKUUgMBLC85BpmJItZnhXxopxE+ZNUGKlObXNT7TFrTXAvyMji0FeVCClLhsxBNdyEiGeBw/2iD2ScwNQa1fZ4rxXAfq8qXOnzDmmB5cpABoGLqXTLcUD39BMPjAru5hsH+NIz9Tg31xXHJISUXuaDEgqn4LQokBSiSKZSomopdqimsZfVyS5YOTuWqfCNHwjFZsRJKiwARKA/q+0Bqdqv/yiF+LmITNxilkOZhloFyVKLlqFmDVpe+hvhmjPHYXj1NafljPpbITh5kuXKQkAJSoqNVEkmpJoLWAEZ6fxHrJ9e8R2juokn4ivjsI0P0jJebJP/BRpzVAnQzh8qZjBnTmLEse64FKa+6BNRjHSlzsVxl7mnwDdIpQE5LmoFX8SIJ6N4cYicJK36tSSpZBZWVOnmaEXYwq47jJi8TMzKLJWtIAoAlKiAABRmhn0f4slExCA+ciaotQMmSoixYl9GpvpEnH3wf1Hxu5ScQOeELxWTImVLSphlzEhMsk1KiSbV8YlxSYAuRmDn6tIJfVkBwdNICmzAZ61ChKlEHZybc4K6WzB9ZkZA6RKkg5dKkM+9IdzSenuB5JZIrU26f6AcnhWKKpoRLUuUhx9YKkhLgu+ZakgvStb13h501xqTiJPVLBlhCcoSeyDqGFHdvZDPjK34NLIdusN795cfPlLCW1rSDCTklJ+CuezZfiCoqSUh8qi/hBhzlJIQ5YlgC9HNAIo4dKmJKiUgvbtD84Mn4pctC1FIYJVeoFL0Pl4kc45+WfqZklwPjj2NH07kolTUdpIPVoDdsqISGBUHCAKMwD0MZpABDBQ53EaP6RkhWIlq3lJ/uXGfkppUEtapHwizrY7JireRquC4lSlSytIU6JqULIFJiUjKw3CUmp38YScOwSzKmYpUxkSlDtEkqzlqJA1dSaki4izDcW6qWAzBCnTUGq+yRZ6gk+R8DPg8z/03GS1UImoUAbsUyVg+hfwIi7GllxJMfIns/grJRNw0hCaZpykkkVACSs2v3iY96UkKmYNd2w8mr8n87wllr7KgHv7GY0vba9ot49iZgXKzS1pSlKQHBolgEvTZvdE1bSj4A/dHV3GmH4WJsifipylPKmzFBCGDmYp0glTskApHgIjPxoVw4JNCMRmblkrpzEFcKVlwnEEF+0ZSgDzlJUWrbs+2M4tOaT2anMKWp4mGVRgpS5oDvVuFcSTmndZLBZUtDgkd8JCS3KgjQ9KCmRIlYdIcLCZylOO9ly0DWoTWtbwi4dh1TZsiXXMtTGtKJOZjbzY+EG9I8SmYMOjOFLlSkyphSS2YBiQbEO9Q4irprlc5AldNifCyVgB7aNsaxqAB/h+JUAFGWpGTMEkJzFlFNKkgkuXvCpHCZqUgBlBgAQoaa0NPODp60ScIqWSxmtnapAzEpLbULbl76UdHK8kvksjB6XsJcDiCJagS3WJKFnXKakPRrCohz0ZQF4nGqKXUiVOVLKw7FKh2gC4dzeBelkiXhZyJEqW4yJJUsuolRNrAW2hr0fW0yYVhlKkYhDvVQaWok+DM/yLsUXjyOMuHugQTacfuJOEYtSROUTeVPd27S5mQOdSaa84v6LcSbCzkqSVAy9iWKVAJTR2dzTxMJeF4pBAKwogGoGo2fSGn0hqVLnTZEvLKlZEhkhhUAuogZjU+kPHVJvwm/z9QRlw5dgVfEZC8XKRJRNQnKnrOt94yigHaDvpQw66S4VU6TglSELWlMtVUgkJSCGctQUuWjA4BQTPMtawoplZErDgdkpJACgCHBFfGPo0jiIXw9UpJ7kmY4GwmSmtoyjAxO5OPkeWl3sJuCpzTUFQsoEB/vOAk+LlvMmCsLwwzsZjlZwhEmYuYokE0zKLAJINgdRCfh2IUjKUuwUC25SXrDXo2VfWcUouRiJM8qoWSWKgH8yPSExaf5L8i3aSAsdxhE6TROVP1hBCfxIIVQOAHS7VvDPg8mQEErCHWoqr5DcUpGXkYQLSG/qFuTtodzB+T5vAzZ9OTbsGGRKVtGn6ZVwGDW1QgCtLoS/9sYzhs4KOgAu1efJ40mLxufAIQpOTqTLYO/ZKV1fUWY6hozMqedzcMQCbncgC9I3T3g/oJNVOvkcymSQoKYggh9xY35QNipMtWYlWYqWFksUkFu1V7F0eGSPBLUpjV9aBwPIRy5Gi1BW1x7o4kZOBclJXQ3+kGe8zD2/l0e0kx79HEx8TUWKwNqBi3p7YXowqVzEZwFZWbOtWUpFQk7A25PEvo1YYkEA5VKUQSxNUmhNyfHyjoRzRyQT+UJHG95A3SAAYqc//ANq/7jFP1buzEdlQSpzTtJyl/F6gfieBOk+JfFzj/wARfvhtJkDqZayXcAsG28YPVZNCi0JjtN0IsCqYvEJaWsjPVkk08hGkOGzIrmHZSsOCDRimgY1LVex842XCfsuGKmSxlWQolTVLLKfdaPmPDZxISzhsybEVSSLGotB9P1Kmx4y0Pg2mMmhXBkcprVHNX+pW98x8Yws3CqW2RqPqKRrOJ4huEE69ePc3wjK8CxZ7WrNfziSyOGK1yJNXKxoFLIF/UHTeKOJOlAJLBRy+RBfSCOspYPtWgbkW9IC4hIM0yk91OZZKyCQnIglyBUsSGAuSBrGHpleVWWRtvZWb/p5MTh5MpKJaFrUCOsmJStQCWJAzg3Kj4RicLNUsBwkFnoAPcGjY/SippOHV+L2hMYXATCoag1FQz+XzaN/UK8bKm/cFqwxKS5FaX5/mIlKxhfEJCnQ0ytK5EMKad1LDYRGUVGiip9PkB4kGyTUBiqY5zkVDhQV65n8ox9PlWNvUW37Wi/onigJONUR2hJypOoMwhFDoTmAhRPXMMwqmlRmP2szu4oQX9Gh50OwSpUxbKfMkBg2bMCCMj0BoTnNEgFVwIS8RI69eUpIzGqc5TzZS+0pjTMbs+sb4TjNbAliccSn8hIxfVhaSrvpmZgTVwhTE82PtgXheJDEFr61g6ZIStitAJAN9rH2R79SlJHdAGzX/ADjDPPrx6GiSucr7hOHkgLw0wBlKnMACKpCVJJyB1UcuaJGpOinFIIBy1NKCNX0ayTZc4zUACSgrly2AyrBUMym76gqxUSA1GjPSFupo1Y3pxbdl+weojFSUUepmZqsrw/eBcThmExeYu2p0CVAO9mJDbB4ZCVftH1P5QdhpHZmP2iEp7wo5Iyj/AK8oP+nNGHppOORUGEJN15KPpDnvPkLfv4eWfUqMDYRag+VX3Vp8M6WNb20raKOlOOQpGDyqfJh5aFb9l782r5wQJgI7w0+axp6yTjpaK6ak6A0cCPVzEhTfZrIdQAzZSz0o5YQ36ezUnG7umW48hSBUzhKKibFC0uC9wQMw1TUONnhBxXiBWtClFyWJfd4fpZXjdhlBKCY7VITcpL75RBWExaQJspL/AMvOUsEEByqUU3UxLJP3ba6Qs687e+HPR3hKsZOYEISiQtC1FiWWpVk7lxXkqM3SL+JuNBre/AnwM5IQHAfz18IYJxolIzhhmTMSGH9QSL6Uz18mq4r45gZOGmKkImTF5O8o5QM2wAHkTC2VIMxPZWcpDVzUq5oQ4tzh3H08uuQ2F1L7Mp4XimQaEh7+nz5w8wOCXNSVJlLUHZ0pcerwlTw0SqCaWWwFBehcZvwnTWPsnA3RhpKUswlp0FS1TTcufOCsKyS19mV1Wx8sW8uQ5JYpAu4dKmpSg5aO1oV8OdSiACTlIFFGuneUPZXlDLETiZIlBgAokEvZRH5D1MecL4cpSlJUoISE5piyARLQnvKIUhSVF2ATqSL1bZgzwlSfJJKUpX3Zs+kXSAyJcpGFSJaZssLzDvMQCPOtSaxjJXEpq82dRV2iKkkEcwYnxea2RHVmWJaAlEsl1Jl//GF7KysSOcAYKaSSMreYr5RJVwuBmmnTLsRNmMsBu0lSCN0qDKHoT5xd0YxXUzkrIIDk1sHT+bho8QhlEhbvd6sf0jzJs519d3jmLJpVIe2lViTE4GdMmKUUgOSXJHwrDDCyFhABVawBavz8YMZr6+H5ROUsaHyI9PloOTPKa3K9K7G86PSFK4UUM6iJgA3JWSPfHy+RIEtZlhQUEqIzB+1UgqroVBTcgI+q9HJif8OmZswSBMcJ7zM7JbWtObR8xxyCMSsMlLEZkp7qVaSxuEJCU+JVHQxy9qXwW+mnicvAaqeFSepU+QrzEBrjargcvkhowEpyACNxW4pvzeCZV7fv5ViyWd3fzpHNnJqTVlVbFHUNUKHz8j0hthV5VS3zgod1JAOVwF0ejgFJD3WlG8AZy5qH+fTWLsbNzrIQo5AAybVHZSo6l8oan3H2hsMquXg09O1BuTH/AE9P+QwhL2Au5qijnUsKmMZweYwIy703sdWaNl08/wDbpG4WKbOhRHsIjCcJnX1L2+RHQy74mY5P3WP5LOxRl8hRtol1sslg9dxvv6wrVjBYjTT4RxnqIdPusPMxyKY3qJDTELUUiVKUAmYQmYWqUqBSEvfKV5HDVzJjN4pYE05S6Scw8F9pvEO3lGs6KJH1lBnBGQhQq1WGYPWocA+IEY/pnOy4yc39SW/6UmOj0slpLcmTXjUa4NN1yC3bFtUmjeceLnJI7K2NQGOlba0p6coS4bGpXlBUXy6JJFBYtBmGllYpY2ooW21aMMk0KpS7DjhuLbrkP30jme+CXNz4m7mMyJ7TCNbecO8PhFiopRiTsdfnaFkzgSioqEwh1EgsN3DB+caceeChpb8iSTk7YQJs43sbVgnDYhQC0qDhQuHuKeIBQVptTO+kC4bhswGpmH8SmFNhZ+ddoOTJ3b1d/S+sZtWl2iyNxdoQcW4bMWU5Q7FTvq5d2Pu8o0/QrgE3FkiaEy5SGCilQKlHRLNTVySbBhrFfdBO1bhhzclgL1jX/RwD1CgXcFILhqgMaOWLi0ascnma1LYDoyvSmXhZE3qZYWtQLLKlBnqSkdmtL+kIJvBJc3tAzBRwzFqvtXaDek6R9cnk0+2X7z+kX4eWyUuSxSPY+8HqKxr27AXyASOFh3E2aSLuKCo0A8Y1HQSfkxpTmKs8sJJbU5jUjX7Nq7+oMtHeIFAPP51iXCJZE8zjQS1ykgBJzTFtmShHkVFRYsnyIXo5asm/hkcW9o7g/SuS2Mn/AI39QDEfq7EUBf5A8PygzpuGxs3nlP8A2iBdA5PiD6Q3W9gQq2TkyFmYlkFss3MEpQo93UKLEVPddVyLR9A4NifsUAkBkpG33QbaXj5lxRXcLvlSspD2UASVk6ZEg+axDJGNW1FFgwvsAIu6dXpXx/cszVGCaFEqaVXG/h79tIe8CQcqmSFqMwdWg91cxIdJW3/xyw61bko1hCWGv4n+fGCsRi1owplSQ65oU5Ar1YKUlKfxqZ+SBvGPA/eaOlTeTf8APz/G4DxyalU1SUErQHC5qu9OmHvrOybBI0AEDcMCAohOVwGoSezo7+6J8QFVkFnWpgAKB7Na1IDwc3tpBJtqof2j5pG29irM1KbaHgXdiBtZ/Z7o7EKZnc7ED0sYHmTDoprm2vrFEyao/eB+bWjmVuU66CgixA9WvziedVMwHJoHThjlcK9zDzb5bWCJeHW1H5l78qxGiGx4BjlSuFz1jvoWoJzbnIEs/MgjnHywTgFqVmdzc61oa1chn5vH03o8psDORMAZSlHtadhLHxBALx8dm4mtH3/WOhiaaX0Hc2sejya6SXALEittG1iaVFtjo7fPL94S4biqkyUqyGrtq4f8vj5EYbicwt9mQNS3zvGPJjepsp2GAWdXvtHk4FKSoFqOWPey008GiEvEKc0NK23qbwXhVZxWiWoQ1Rty+bRWluRJtjTpdxBC8DJlggqKpTC7/ZlFvFMZjh3D8UMq0YbEFOhRKXXwLMx3je9AeGS5kyYuYAvq2SMwSe0FGpAJDgh2BIBMHdO+OzELEiWcoKQpShcuSG5CkdKCk4tS+gzSbPn+Ilz8p6yVMR+OjWv2cz8v1jzqVADtE1Ynw5Ev+0Rw2MOYkHX1HOsMVLFiBWhu4FLCwjHnhoaoDimDyZZPkNuTD58IuEoBRoXsT8bctI5aieyA3s+d48KjYtob29vt5jyzNslI5RS7ZjfTQXvDDo/w9M7EJlqJZRJPNID08wRASJWYa00Aqd2F3oYt6F47/wBRlJR3SGVSoOWYaj7orQ+Ii7Bjc5fBpw9LKcZT4S7/ADTdfejZ9NMaMHIQnDy0JUslIVlBygM5rdVbmPnuG4jNUpysmrdovzo9o3f0nD7KSf8AWr3fpHz6QpIsQS70MdKcVpaM1jtBI5u1R+bUtHomb6jX50eBDP1pTfmS9Y9mTiAT+fhrHF3G1WEz1yyhQCpcuhZSkuCdgKAnS4a7ho1v0ezB1cxI0UHHiCa/sPAWGSweIQEzHWMy0FIldVmE0EE5So0QD2Q+rtGz6LcP6j6ykE5cwyuSSOrBlEua1UgnlHU6VJY0u93+lFs8MlBZPP54PnfS6V/nZpYfxVVPi9BveD8LOaWlyAGbc+BrC7pdO/zc1nPbKqDfmaC8eyAcoegIehZtKnmYHVq4r6lSdMZzp6GLm9HL+IHztBPCAkSpqi6UlZC1jvBCglPVyv8AizSnK+iUc4QIWh9coFbm+vOre6KcbjJmSVKRZJmTEh7zCpSgg81SwwOjRT00WpWa+kmtTb8fn5+/A66aBSZyOsASsyZeZILgEBmfVmaFysSphqG3Pha28NPpOng4iWofekpI8CVQjwshwlVWI0eh508Yt6vdIxNNy2PRPJmJUQ1AncEO4SPxrKSr/SiL8LjxkSSQ5GkTw4YpU5IBTQEOQDtrrACRMS4CCQDenwpC9PnSl7uyGk24pMYnClg47O9QLam20XcNw3bljOgpBcAaUYm1Db0iqWj7TKoJKFN2dAC3xeGaeoSorQSMuXsivodK08rxljJp2aklXJkuNMjs81bmzGEqcZlW/wAAPfDriOEnTFqIRRlMMz1Jp7HPlClHRnEkklBD0HzaNqyRfco3fBsOoSpglWY5QaJtT1fnFWK4ctAD30SSAW0ufygCTwWYzrmzMw2Jo1BWDMDwFHeVVVzmLentfwjG9K7lmlPseS0qdshr3WBq9iOX5xt+D9DpiwF4hWT/AEAAlqNmJoDyr5QH0EnEzJYcKSCsBwxdL77EfGNN0zmqThF5SzlILbE1HnGnDhTTcuxVNJcGS4uMJKOWSudMINSFICdmfJXy3vGfVhZSqpTlPNiDsKANFWJQ6fnamm7RfIDKS9Q4eLJYo1wKiAwxTUABve3I3/KPU4VtUuK9n5+bRof8IC5oTmASoXaj6PcV5xfL4VLUFEqq5SAAAH8z8R7I5+qy1YnZnk+BPx+fGJBSh3QpnqzEkevt1hyvhUtKWWkvQJIIF7XtUVrAyeHTBRaMoAvQjTbkfaIFjKDG30Zzh1mIQ9whQ2NHWxCQihUnsps/NyJ9IP8AND/bT7zC7o1OMvHomVCUJV1qiktkUrqUjrFHRaQWSAkZCBZgV9JwHXhyodhPdv8AeFff5R3s0UnsZo8GaUgB63L+sHpkFQNcpHK4bSkJZJTnGVKi/wB42GulLgesaaWUoHZdThy4qLW9osY5nWbUWRruL8RIU9S9KOTQafLx4pYaoHxb46QbiCHfM3isejNo0SQUMCGpqa0u4b1eMVkcUB9Ya0ZVdfvG7U2i/oVgZqsYjEjKZctYQt1JdJZSS3adRcp3DObxGdPSe9U2HZ08i+0S6O8HVlP+SOKVRSVmd1ZQk929zmzV3Bjb0mRxtG3p3KeN4LSXN7J+OW0q38mv+kofYyuUz/xMfMsGtIJHZqaBN2G5tb3R9E+kCcV4aRnSUlRdSXqk5S4cbEkU2j5tgRlU+jbANbzjbI57Q6WoaJAfViCB7v2j1CDYK0ejanaBpPbbM4atNCzeYveL/qlOySwYPUM3M6UPy8cnZBoJ4JgUqxUhaj/DKlqIN0ITnIO4ceojacNnLTJnTJlCZSKc8mZf/fMUPKMFggZYWQCQtCkE3dKu81eySIfq48JiJ7go7CQEm3bnKUWOoAKUi1BG7pZrg0qX8BxfP5wY3pBOBnLLi+rmn4R5RbKUSkMSxFiPZ++sK+KzHmrLlnsIJwmLlhCe0HAIIzW018oPVK19zLFDASaEaOK2tBPC8HLM4Z15EKbMSWNDmlqSSGCkqe+i/AQkPEUKNToWIsachDVC5eVLZiSLXajCwfe9bRjWqDtDxVPZnfSTjkqxMoyyFITJCRlLgMSwjMYbF4hQZAYA/JY6bnwGsbESCLyyXIYsflokcqe8G0sx2h5dRapoEoPuhZw+XMA+0KS40DtehMHy0pAYlb6sFflESHqFhq7tX9BHnUvV2jO3YFB+DpSQHcG2vofL58ZpAAfU1La2isTEpS7sKfNalt4gueBR68vL2wasO5dLIrffbwvcwdh55SO8QNiB5NCszCoOkvq9Pn2xdLSo0LbuHf5+bQGgxe4zRxcp0HizP6fFrx4jGCwDnkd9/kaQuBWSwoDuBT2/L8olLknMxPeoMu9qmIluWamM/o4xQM4po/WqNCVd6W5dSu8c2YOKUvvtOmo/yi/FP9wj5z0CxJHEAly5qQVhRDgkhkjKjtrVQblwLx9G6bfycxr9k/8AcmOy46ZSXyUXaR8xmrSO9b5No9k4hKqpqxirFBJL5XUzgbxZhXy2AY0DNCPgKNVg5SypzmDhwWNnqC+rctYvSlaXKU5iokuQmr6hlO/5wql8aUQlAIKQKEPpyPP0aIq4wpKTlDEd1xS29xHINOtB3F5M5aEHslQUlRBIsPukb01e8V8SWVB0kF3C0vUCg5e7S0KjxFSwBMVyoQHYu51oWLx5Mx+gIzOPFxdzqLnygMVzQyl8OAQmST/GmHEYhT92RhyyASbBSk5thmOkBcZx/XdTMXRSsPLKwdFVJfahB84ahCp0sSwe3iylBP8ARh5KUmaeTrKx5xmONTHmLWEFSZxKkAf/AFj7NHgCmWD5iOypuW7L82KMcUXH8v8AGv8AiDS5juCp1Xo1BoKQ4nBnSrvBINdjcavQj0hCnMDRCUjXfn7I3H1DPLK1SkA5RXNSopTmSBGPrP6TNjV2ZlUklWhSCKbP8+yDcThpAR2QOtIq703Ablp7I02BwMkygUpAzMSQ9W8CajbeKMZLkgglwU6i7UZQDXFfZGN2WLHsJMLws5STZnASSNf6fn85SuGFcyWmYpWT7HKEkj7OZMCFJLVBC1LHKG6sZLKQkFaiW7VA+9QB4/vAUuWmVNBCjkWZCkObGXNCp6fIoWrwMX4N5GzpPZbTrj913+n6WAcWARg8PLCyvKCpzoVKWSnwBp5eUZLDHtE1Du9GDvetTDniM0CRLIUCFZlULt9rM94Y+cZmbi2Jr7PSpjdf7GLqIVklflmlRKJsWcmjU11g+VhcoFxY8jfnChPEJK3VnGVxTUvZg7t5QVgMfLUtkmZ2QWJsf108o5rhJCLGvIZMylI1bUOLVuIV45M4AhDKSb1OYs+UDNBsxSw1SyrmIInqoMr83p5Nf4NEhJxdoWSZmMRwqeVKdLA63Hs0ieD4EkqGYkVIruf6qWf3xrQsgVLCji9/DSOE9yQA4cVbxq/n7ot9eTFaQHw7gQWnKk5TSjOaX5CNFgcMqXLyhKiqwFATr94NT8oUyeIgJsQQbgP5uPhvBsnHuKTgxqA5fZ/OtByiqTL8bigidxggMUsRStQPOPcaJE3Ksgl6g1pahYX8doC+tBLjIFHdTPtSgJ2ePJ2IMwuWEsKBoC7F6WNviIQbVsD4mUhABer0YuG5nnAkyely2bXS9bwRNkDKANGbLrsecXYdEwJACUf8wc+ZN4jaF2sWJmS1OCXCvcP3HrHiZiCeylJDOS1iam96e6IJw2ma1qc325NElJUARl89yTD7GYuCWICQB3aDc6eVb0tF5lkMAdiRsdRRoByKSUlIOwd78vZF0jFLzBRSwbVwbs9LW9kSg6i04cgMK1OrX1I9Pl4vwEgLXKQScsxSUqygP2zl8rwMieontKNySb3DaBtxSGHBZvVzEroVIC1a6JJt5Fj5w0a1L6lmO5SSKuAYNcriUhYH2MydNloV2QkgdoAISLvnrbwav0DpdMHUrS9erJ9FIjJYlPVYqU38PApw6D/uTSEr8yCfSGHS7GvMmpFkpCPiff7I6qbldlnU4o45e3h/i/SjITc2hp4t41iqVLUl6u7RZOWGYv5cqxKTNcWbZ4qspoiiflZyA/JwALufYIl9aUaUU1AAGLaaQFOWEGjED7zWPMeun5xNU1kjLVRAfSqQ3xHpHNaFUpLgmJd+0QS/ZPu5a+MDKmFJHjUkUp7P2ETUDZtnILV2cmn6xFb5WYEXqzluelzAEd9zXSp+XBhUskzJyRhpdCSlJWpU1Qarl0h/CM/xZEyUlCMQFSimUkCtchJUkUJIZyhjXs842f0bICk1AeUkhIe3WF1FtHCUjyMJPpPWRjEsz9Wi/iqOnjVxTNuTPeOMPu/r/j9bMvLbPQKLAgqMPcJ0mmIKU5nfQitPC0ZtU0k1XtQUFP2eG5WhJORr0FKA20ijq+xl1NcDiR0oypysFZdSNS920i49IAt80tLsBcMPzrGWnzQhScxSkMSK3oQ1LMa+IEeyMXLVZYKhVy3j6XjC4urJ60l3NQviyf6SCToaK0avzSKsdjci1KQFKAmImywKlMyywXPcUAefaNIT9c6XDFzbXf2x42rkE61ofnSJCTi7Q8epnHgUY7h2KUVBMgoSVOEgUSCSaaAAx7J6IrmN1swJD/drT2P4Q7lqWEsSS1qnbbz9sTw2KIcKllWjuALaBqH9YtfUTfBPVTe55wnoth0jMcy2dg+UEg10cC/rDTErQgZZaSkZQ2UAC4cHc2gRGNQKqCkkGwsBo/KsD4niNgFFiGfw/SKnKUuRlmS2SDsTNRlSmjVLUFgb0+aQLkBDgFQOqSrZgzaXf4Qt6wq7w9AS/n6nxEXomlLMS5YGpcNa2/seJpE9a3uFSlzRQUAvmpuNa7xRMnKSopJBF6C53NLfrFWKxExyCrlf55e2BJoWbkHmTrz+dYKQrfhhEwZw7gU9W5R4UAIDB7hNC/naKA43seVR42FouQosCp2F9y3Nm15QxO5ciexUoMp6VD+BHr80iM3FlyA4A0DnnvEZyCR2KB7Nb8v0iohiSol62Nho96PtziINjGTOoAb1J0Pze8XDGITQkeb+HwhQnO1SFbX+RHis2wNnYi+0LpQ6dFUrFKSKgl7jlz9kMpExIIuGDlxezn22tAkqWLlQ+dD8m8Rky2qkKSSC4Ls2z/NotsiVbF5nMA5IZmvv+3svFM9Kql3tdvn0iKphSAAAC58jQB9N/WPFLJdyGFba2FCLPrE0t7iyUmXyqEJqzkM4dxb55wThCc40KjlGrP2b+Huhdh2WQ6nJ7VvA2saP6iG3BcOZk9CQ7Vf8TP7WG3hEjH3JFuGKU4t+Rj0gSWSgOVYmacSv/blqKkA+IY+RhXLxypqVKWe0oFR8TWHHFcQSjG4ujKH1XDNtanlXxeM6+UrFmzA+TiOlB8mnrU9r/Hz+lpfYpXMOm/p4RCXNYl1O+0CT5oep8oGGJANB5xUZKHBlNV6O97X5GmsS6lRZTgpZwxF2p4fJgjD4brEggigevyKflEpSykuxp5Bw78jp6eEc1vcR46LZaRMSAtPdtWjeY3HsiK+FCqgohg9SCK3d+W2wizEY1IBAJsHAF39h5xROxClOchISRfVLsKc1PU7c4CsZy7VZrug05EozQVAqUE0G4dh7fyjKfS1MWrGp6sFX2SaB91DT084N/wALmS5XWKUykkBgXVpdiffAcnA/WJijMmFQ7rmjg2YANR3cvpeNePqNMNPgixtvfYw31GeliQBmLDtJcnWj8xD6R0axExImTcTKQg7Ek+wNT8UanCcARLzZ5dEkZXU9XIJy0zAXcl+UW/UpuV8wUlJchQfs1Adi9Cxp6G0LPqGyz0PKM4nonhzlUrFqWDWiRpuXLfrBeXCyWCZdmdReri9fT12h+rBlUsqUhAIGVCg1QaHMSxFmZo9PAkoQCUgqJActUPaqjsPGkVPI3yR464SFknD9YSEAJTuddxS2reMSmcLTZIKzoGIr5V/eGWBlYcsClQUFAKTm7JUE6sWpBUmdLBW6QwKQDUnQiujGsVhjhi1bQjVweYmXmUFJTf8A0/IO4gKUiaAVEMHLvQV19XjS8RxUxCw7BJZmNKP+fsiWBxSXKXBFCFUq3ab3+2JYfQhYgmKYtMSSailXNxd3a3jtA5II7SFOlyXPeP8AqBFPIiNGMOFhSshdKtdQQ6iPMRyJcuYMxQO9qpnGzNcsRXaIhXh+RQlaWABUkm1GAJ57QVL4Qtac6FJSHBdjUn4k8hDfFIlpWSAkAAKFLihyg7X84lLxkv7oOQk6NU2D+vmfCDQywruIjg0ZmZYcgOpJAr5v7rRVjuDKSDRZSoPQ038mt6+EP0BBUQp2Frhy5DUo1Nd4Jm4FDqGUApSSC51FzoC7+giBeCPgwq5CTTMQ1Ql6Hxioz6MUlhRvL0O8bKVwKTMlpIKgWDmnaF6traA5/AlgkSw4Ydkgcx3nAIoOdqRCp4JGcUlWUBNCl3LAOaFn2f3ReJKSBmWkkip1Gv6QbjOjU1IzZxl1cgCt/mkBf4NMzdnMMuhApu+jVvEK/TmtqCxJTkdw7DzA1+dxtCwYNBeoHn57xcvBT81FhaC4d7c6O3hygtGESkMuirkBQHq7Vgcdx9DlyA4b+Gjy9yo7XzV7o6Oi8aRBXeHif7VRSn+H5n3x0dEIuAtFkw06GfzCPw/GPY6Jj/mL6kf+5Fs/+T4d/wDqH95jNYvvTfxTf7lR0dG+H9v7G/8A1D/1L92JZve8vzgWdcecdHQpgNjgv4KPD4CC03Hl7jHR0cyXLG7jId1PlC/H97Ef7KffNjo6EjyMuTwdw/gT/eIS8O/mZf4B7zHR0XLhhydjdY3u+vuheO6ry94jo6KWXT4GWJ/lR+BPvEKsd/Lj50jo6CVyFuA/iK/EfcYZYb+HN8P/ABjo6JPkMQ5X8Af7JgXg/d/5k+4x0dAJ/V9hrw7+LO8RED/AH/J7hHR0M+AxO4v/AAx+Ef2wnw38Nf4pfwjo6J3CTnfd8v7odYr7/hHR0AZAHAv4Y/An4RpZFvL4R0dDxJLgEx/c8/jAqe8r/bHvjo6FkOuDMcN76v8AcRDUd1H4RHR0RmPDwf/Z"/>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73028" y="4517182"/>
            <a:ext cx="3175436" cy="2067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CasellaDiTesto 3"/>
          <p:cNvSpPr txBox="1"/>
          <p:nvPr/>
        </p:nvSpPr>
        <p:spPr>
          <a:xfrm>
            <a:off x="410132" y="4941167"/>
            <a:ext cx="4978101" cy="1661993"/>
          </a:xfrm>
          <a:prstGeom prst="rect">
            <a:avLst/>
          </a:prstGeom>
          <a:noFill/>
        </p:spPr>
        <p:txBody>
          <a:bodyPr wrap="square" rtlCol="0">
            <a:spAutoFit/>
          </a:bodyPr>
          <a:lstStyle/>
          <a:p>
            <a:pPr lvl="0" algn="just"/>
            <a:r>
              <a:rPr lang="en-US" sz="2000" b="1" dirty="0" smtClean="0">
                <a:solidFill>
                  <a:srgbClr val="66FF99"/>
                </a:solidFill>
                <a:latin typeface="Times New Roman" pitchFamily="18" charset="0"/>
                <a:cs typeface="Times New Roman" pitchFamily="18" charset="0"/>
              </a:rPr>
              <a:t>Memorial Day </a:t>
            </a:r>
            <a:r>
              <a:rPr lang="en-US" sz="1600" dirty="0" smtClean="0">
                <a:latin typeface="Times New Roman" pitchFamily="18" charset="0"/>
                <a:cs typeface="Times New Roman" pitchFamily="18" charset="0"/>
              </a:rPr>
              <a:t>(</a:t>
            </a:r>
            <a:r>
              <a:rPr lang="en-US" sz="1600" dirty="0">
                <a:latin typeface="Times New Roman" pitchFamily="18" charset="0"/>
                <a:cs typeface="Times New Roman" pitchFamily="18" charset="0"/>
              </a:rPr>
              <a:t>the last Monday in May) </a:t>
            </a:r>
            <a:r>
              <a:rPr lang="en-US" sz="1600" dirty="0" smtClean="0">
                <a:latin typeface="Times New Roman" pitchFamily="18" charset="0"/>
                <a:cs typeface="Times New Roman" pitchFamily="18" charset="0"/>
              </a:rPr>
              <a:t>this </a:t>
            </a:r>
            <a:r>
              <a:rPr lang="en-US" sz="1600" dirty="0">
                <a:latin typeface="Times New Roman" pitchFamily="18" charset="0"/>
                <a:cs typeface="Times New Roman" pitchFamily="18" charset="0"/>
              </a:rPr>
              <a:t>began in 1868 as a day when people went to the graves of soldiers </a:t>
            </a:r>
            <a:r>
              <a:rPr lang="en-US" sz="1600" dirty="0" smtClean="0">
                <a:latin typeface="Times New Roman" pitchFamily="18" charset="0"/>
                <a:cs typeface="Times New Roman" pitchFamily="18" charset="0"/>
              </a:rPr>
              <a:t>who had </a:t>
            </a:r>
            <a:r>
              <a:rPr lang="en-US" sz="1600" dirty="0">
                <a:latin typeface="Times New Roman" pitchFamily="18" charset="0"/>
                <a:cs typeface="Times New Roman" pitchFamily="18" charset="0"/>
              </a:rPr>
              <a:t>died in the American Civil War (1861-1865) to put flowers on them. Later it became a holiday dedicated to all </a:t>
            </a:r>
            <a:r>
              <a:rPr lang="en-US" sz="1600" dirty="0" smtClean="0">
                <a:latin typeface="Times New Roman" pitchFamily="18" charset="0"/>
                <a:cs typeface="Times New Roman" pitchFamily="18" charset="0"/>
              </a:rPr>
              <a:t>those who died at war</a:t>
            </a:r>
            <a:r>
              <a:rPr lang="en-US" sz="1600" dirty="0" smtClean="0">
                <a:latin typeface="Times New Roman" pitchFamily="18" charset="0"/>
                <a:cs typeface="Times New Roman" pitchFamily="18" charset="0"/>
              </a:rPr>
              <a:t>.</a:t>
            </a:r>
            <a:endParaRPr lang="it-IT" sz="1600" dirty="0">
              <a:latin typeface="Times New Roman" pitchFamily="18" charset="0"/>
              <a:cs typeface="Times New Roman" pitchFamily="18" charset="0"/>
            </a:endParaRPr>
          </a:p>
          <a:p>
            <a:endParaRPr lang="it-IT" dirty="0"/>
          </a:p>
        </p:txBody>
      </p:sp>
    </p:spTree>
    <p:extLst>
      <p:ext uri="{BB962C8B-B14F-4D97-AF65-F5344CB8AC3E}">
        <p14:creationId xmlns:p14="http://schemas.microsoft.com/office/powerpoint/2010/main" xmlns="" val="367175014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TMFm5pVBCS51pG6sco2lMwD80c4itl17zbib7PXWG2oL7EtDi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77346" y="2152884"/>
            <a:ext cx="2376264" cy="17413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egnaposto immagine 1"/>
          <p:cNvSpPr>
            <a:spLocks noGrp="1"/>
          </p:cNvSpPr>
          <p:nvPr>
            <p:ph type="pic" sz="quarter" idx="14"/>
          </p:nvPr>
        </p:nvSpPr>
        <p:spPr/>
      </p:sp>
      <p:sp>
        <p:nvSpPr>
          <p:cNvPr id="5" name="CasellaDiTesto 4"/>
          <p:cNvSpPr txBox="1"/>
          <p:nvPr/>
        </p:nvSpPr>
        <p:spPr>
          <a:xfrm flipH="1">
            <a:off x="611560" y="379871"/>
            <a:ext cx="8136904" cy="646331"/>
          </a:xfrm>
          <a:prstGeom prst="rect">
            <a:avLst/>
          </a:prstGeom>
          <a:noFill/>
        </p:spPr>
        <p:txBody>
          <a:bodyPr wrap="square" rtlCol="0">
            <a:spAutoFit/>
          </a:bodyPr>
          <a:lstStyle/>
          <a:p>
            <a:pPr algn="ctr"/>
            <a:r>
              <a:rPr lang="it-IT" sz="3600" dirty="0" smtClean="0">
                <a:solidFill>
                  <a:srgbClr val="00B050"/>
                </a:solidFill>
                <a:latin typeface="Bauhaus 93" pitchFamily="82" charset="0"/>
              </a:rPr>
              <a:t>USA</a:t>
            </a:r>
            <a:endParaRPr lang="it-IT" sz="3600" dirty="0">
              <a:solidFill>
                <a:srgbClr val="00B050"/>
              </a:solidFill>
              <a:latin typeface="Bauhaus 93" pitchFamily="82" charset="0"/>
            </a:endParaRPr>
          </a:p>
        </p:txBody>
      </p:sp>
      <p:sp>
        <p:nvSpPr>
          <p:cNvPr id="7" name="CasellaDiTesto 6"/>
          <p:cNvSpPr txBox="1"/>
          <p:nvPr/>
        </p:nvSpPr>
        <p:spPr>
          <a:xfrm>
            <a:off x="984109" y="994083"/>
            <a:ext cx="7056784" cy="1138773"/>
          </a:xfrm>
          <a:prstGeom prst="rect">
            <a:avLst/>
          </a:prstGeom>
          <a:noFill/>
        </p:spPr>
        <p:txBody>
          <a:bodyPr wrap="square" rtlCol="0">
            <a:spAutoFit/>
          </a:bodyPr>
          <a:lstStyle/>
          <a:p>
            <a:pPr algn="just"/>
            <a:r>
              <a:rPr lang="en-US" sz="2000" b="1" dirty="0" smtClean="0">
                <a:solidFill>
                  <a:srgbClr val="FF9900"/>
                </a:solidFill>
                <a:latin typeface="Times New Roman" pitchFamily="18" charset="0"/>
                <a:cs typeface="Times New Roman" pitchFamily="18" charset="0"/>
              </a:rPr>
              <a:t>St. Valentine’s Day </a:t>
            </a:r>
            <a:r>
              <a:rPr lang="en-US" sz="1600" dirty="0" smtClean="0">
                <a:latin typeface="Times New Roman" pitchFamily="18" charset="0"/>
                <a:cs typeface="Times New Roman" pitchFamily="18" charset="0"/>
              </a:rPr>
              <a:t>(</a:t>
            </a:r>
            <a:r>
              <a:rPr lang="en-US" sz="1600" dirty="0">
                <a:latin typeface="Times New Roman" pitchFamily="18" charset="0"/>
                <a:cs typeface="Times New Roman" pitchFamily="18" charset="0"/>
              </a:rPr>
              <a:t>14</a:t>
            </a:r>
            <a:r>
              <a:rPr lang="en-US" sz="1600" baseline="30000" dirty="0">
                <a:latin typeface="Times New Roman" pitchFamily="18" charset="0"/>
                <a:cs typeface="Times New Roman" pitchFamily="18" charset="0"/>
              </a:rPr>
              <a:t>th</a:t>
            </a:r>
            <a:r>
              <a:rPr lang="en-US" sz="1600" dirty="0">
                <a:latin typeface="Times New Roman" pitchFamily="18" charset="0"/>
                <a:cs typeface="Times New Roman" pitchFamily="18" charset="0"/>
              </a:rPr>
              <a:t> February) is </a:t>
            </a:r>
            <a:r>
              <a:rPr lang="en-US" sz="1600" dirty="0" smtClean="0">
                <a:latin typeface="Times New Roman" pitchFamily="18" charset="0"/>
                <a:cs typeface="Times New Roman" pitchFamily="18" charset="0"/>
              </a:rPr>
              <a:t>the d</a:t>
            </a:r>
            <a:r>
              <a:rPr lang="en-US" sz="1600" dirty="0" smtClean="0">
                <a:latin typeface="Times New Roman" pitchFamily="18" charset="0"/>
                <a:cs typeface="Times New Roman" pitchFamily="18" charset="0"/>
              </a:rPr>
              <a:t>ay </a:t>
            </a:r>
            <a:r>
              <a:rPr lang="en-US" sz="1600" dirty="0" smtClean="0">
                <a:latin typeface="Times New Roman" pitchFamily="18" charset="0"/>
                <a:cs typeface="Times New Roman" pitchFamily="18" charset="0"/>
              </a:rPr>
              <a:t>on which </a:t>
            </a:r>
            <a:r>
              <a:rPr lang="en-US" sz="1600" dirty="0" smtClean="0">
                <a:latin typeface="Times New Roman" pitchFamily="18" charset="0"/>
                <a:cs typeface="Times New Roman" pitchFamily="18" charset="0"/>
              </a:rPr>
              <a:t>couples </a:t>
            </a:r>
            <a:r>
              <a:rPr lang="en-US" sz="1600" dirty="0">
                <a:latin typeface="Times New Roman" pitchFamily="18" charset="0"/>
                <a:cs typeface="Times New Roman" pitchFamily="18" charset="0"/>
              </a:rPr>
              <a:t>celebrate their </a:t>
            </a:r>
            <a:r>
              <a:rPr lang="en-US" sz="1600" dirty="0" smtClean="0">
                <a:latin typeface="Times New Roman" pitchFamily="18" charset="0"/>
                <a:cs typeface="Times New Roman" pitchFamily="18" charset="0"/>
              </a:rPr>
              <a:t>love</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for one another. It is usually a day of romance </a:t>
            </a:r>
            <a:r>
              <a:rPr lang="en-US" sz="1600" dirty="0" smtClean="0">
                <a:latin typeface="Times New Roman" pitchFamily="18" charset="0"/>
                <a:cs typeface="Times New Roman" pitchFamily="18" charset="0"/>
              </a:rPr>
              <a:t>when people </a:t>
            </a:r>
            <a:r>
              <a:rPr lang="en-US" sz="1600" dirty="0">
                <a:latin typeface="Times New Roman" pitchFamily="18" charset="0"/>
                <a:cs typeface="Times New Roman" pitchFamily="18" charset="0"/>
              </a:rPr>
              <a:t>either celebrate their love or look to give a gift to someone they admire. Flowers and chocolates are the </a:t>
            </a:r>
            <a:r>
              <a:rPr lang="en-US" sz="1600" dirty="0" smtClean="0">
                <a:latin typeface="Times New Roman" pitchFamily="18" charset="0"/>
                <a:cs typeface="Times New Roman" pitchFamily="18" charset="0"/>
              </a:rPr>
              <a:t>most </a:t>
            </a:r>
            <a:r>
              <a:rPr lang="en-US" sz="1600" smtClean="0">
                <a:latin typeface="Times New Roman" pitchFamily="18" charset="0"/>
                <a:cs typeface="Times New Roman" pitchFamily="18" charset="0"/>
              </a:rPr>
              <a:t>popular </a:t>
            </a:r>
            <a:r>
              <a:rPr lang="en-US" sz="1600" smtClean="0">
                <a:latin typeface="Times New Roman" pitchFamily="18" charset="0"/>
                <a:cs typeface="Times New Roman" pitchFamily="18" charset="0"/>
              </a:rPr>
              <a:t>gifts.</a:t>
            </a:r>
            <a:endParaRPr lang="it-IT" sz="1600" dirty="0">
              <a:latin typeface="Times New Roman" pitchFamily="18" charset="0"/>
              <a:cs typeface="Times New Roman" pitchFamily="18" charset="0"/>
            </a:endParaRPr>
          </a:p>
        </p:txBody>
      </p:sp>
      <p:sp>
        <p:nvSpPr>
          <p:cNvPr id="3" name="CasellaDiTesto 2"/>
          <p:cNvSpPr txBox="1"/>
          <p:nvPr/>
        </p:nvSpPr>
        <p:spPr>
          <a:xfrm>
            <a:off x="741276" y="3882503"/>
            <a:ext cx="7920880" cy="1415772"/>
          </a:xfrm>
          <a:prstGeom prst="rect">
            <a:avLst/>
          </a:prstGeom>
          <a:noFill/>
        </p:spPr>
        <p:txBody>
          <a:bodyPr wrap="square" rtlCol="0">
            <a:spAutoFit/>
          </a:bodyPr>
          <a:lstStyle/>
          <a:p>
            <a:pPr lvl="0" algn="just"/>
            <a:r>
              <a:rPr lang="en-US" sz="2000" b="1" dirty="0" smtClean="0">
                <a:solidFill>
                  <a:srgbClr val="0000FF"/>
                </a:solidFill>
                <a:latin typeface="Times New Roman" pitchFamily="18" charset="0"/>
                <a:cs typeface="Times New Roman" pitchFamily="18" charset="0"/>
              </a:rPr>
              <a:t>Martin Luther King </a:t>
            </a:r>
            <a:r>
              <a:rPr lang="en-US"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3</a:t>
            </a:r>
            <a:r>
              <a:rPr lang="en-US" sz="1600" baseline="30000" dirty="0" smtClean="0">
                <a:latin typeface="Times New Roman" pitchFamily="18" charset="0"/>
                <a:cs typeface="Times New Roman" pitchFamily="18" charset="0"/>
              </a:rPr>
              <a:t>rr</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Monday in </a:t>
            </a:r>
            <a:r>
              <a:rPr lang="en-US" sz="1600" dirty="0" smtClean="0">
                <a:latin typeface="Times New Roman" pitchFamily="18" charset="0"/>
                <a:cs typeface="Times New Roman" pitchFamily="18" charset="0"/>
              </a:rPr>
              <a:t>January) this </a:t>
            </a:r>
            <a:r>
              <a:rPr lang="en-US" sz="1600" dirty="0">
                <a:latin typeface="Times New Roman" pitchFamily="18" charset="0"/>
                <a:cs typeface="Times New Roman" pitchFamily="18" charset="0"/>
              </a:rPr>
              <a:t>holiday honours the civil rights leader who was assassinated by a gunman on April 4</a:t>
            </a:r>
            <a:r>
              <a:rPr lang="en-US" sz="1600" baseline="30000" dirty="0">
                <a:latin typeface="Times New Roman" pitchFamily="18" charset="0"/>
                <a:cs typeface="Times New Roman" pitchFamily="18" charset="0"/>
              </a:rPr>
              <a:t>th</a:t>
            </a:r>
            <a:r>
              <a:rPr lang="en-US" sz="1600" dirty="0">
                <a:latin typeface="Times New Roman" pitchFamily="18" charset="0"/>
                <a:cs typeface="Times New Roman" pitchFamily="18" charset="0"/>
              </a:rPr>
              <a:t> in 1968. He demanded equal rights for black Americans. His most famous speech included the line : “I have a dream that the sons of former slaves and the sons of former slaves owners will sit together at the table of brotherhood”.</a:t>
            </a:r>
            <a:endParaRPr lang="it-IT" sz="1600" dirty="0">
              <a:latin typeface="Times New Roman" pitchFamily="18" charset="0"/>
              <a:cs typeface="Times New Roman" pitchFamily="18" charset="0"/>
            </a:endParaRPr>
          </a:p>
          <a:p>
            <a:endParaRPr lang="it-IT" dirty="0"/>
          </a:p>
        </p:txBody>
      </p:sp>
      <p:sp>
        <p:nvSpPr>
          <p:cNvPr id="4" name="AutoShape 2" descr="data:image/jpeg;base64,/9j/4AAQSkZJRgABAQAAAQABAAD/2wCEAAkGBxITEhUUExQVFBQXFBcVFBQUFRQXFBUaFBcYFxYYFBUYHCggGBolGxQVIjEhKCkrLi4uFx8zODMsNygtLisBCgoKDg0OGxAQGywkICQsLCwvLC8sLCwsLCwsLCwsLCwsLCwsLCwsLCwsLCwsLCwsLCwsLCwsLCwsLCwsLCwsLP/AABEIAPcAzAMBEQACEQEDEQH/xAAcAAEAAgMBAQEAAAAAAAAAAAAABAYDBQcCAQj/xAA/EAACAQIDBQQHBQgBBQEAAAAAAQIDEQQhMQUSQVFhBnGBoQcTIjKRscFiktHh8BRCUnKCosLxMyRDRGOyI//EABsBAQACAwEBAAAAAAAAAAAAAAADBAECBQYH/8QAMxEAAgIBAwIDBgYCAgMAAAAAAAECAxEEEiExQQUTUSJhcYGR0QYUMqGx8ELhIzNDUsH/2gAMAwEAAhEDEQA/AO4gAAAAAAAAAAAAAAAAAAAAAAAAAAAAAAAAAAAAAAAAAAAAAAAAAAAAAAAAAAAAAAAAAAAAAAAAAAAAAAAAAAAAAAAAAAAAAAAAAAAAAAAAAAAAAAAAAAAAAAAAAAAAAAAAAAAAGm2v2pwmGdqtVKS1ilKUl3qKdiGd9cHhsvaXw3ValZqhlevRfuaDGek/BR9xVandFRX9zXyIJa6tdE2dSr8MayX6tsfnn+DLsf0kYOtPclv0W9HU3d198k3bxMw1tcnh8Eeq/DurohvWJfDr9GXKLvoXDgi4B9AAAAAAAAAAAAAAAAAAAAAAAAAAAAABWu3faT9iw9451Z3jTXLnJ9FdeLRW1N/lR46s63g/h352/a/0rl/b5nDMViJVJOUneTbbb4t6nHcnJ5Z9JrrhTDbFYSMNTLU22Mp26uOcIwxq5hx4NatRl4ZbNkdu8ZQoeqpyi0neLlHelFcYxu7W45pk1V9kFsTOfrvBdPfPzsfHHR+8jVu3uOnOM3XknH3UlGMc9bxStLxuYlba2nu6GKPCNJCLi4J5/vXsXDYfpV0WJp3+3S18YN/J+BPXrpLia+hzdV+GU+dNL5P7/wCi14Xt5s+a/wCdR6TjOL81YtLV1PucezwPXwf/AFt/DDLHRqxnFSi7xklKLWjTV014FhNNZRy5RcW4vqj2ZNQAAAAAAAAAAAAAAAAAAAAD5OVk3yDBUcL6QMNOooKM0nLc3nu2V3ZO1/d6lSGrhN4SOhd4bbSk5Y5Wf77ym+mCu3i4RvlGjGy6ylO78l8Crrv+xfA9L+FUvLm/eUL1m7dvuRWrj3O3rtTtjtXc12IxLbJ0snEdnIoJu/Cyu+eqWne0GkWadzJcJ2i/4vl+epE8Z4OrXOSg93yI8Ma1k3bqvw0JNuSstVJcMy+t43VuaVviauJL5z68GShWTybs+78yNwLNOoclhrk7B6Ku0W9T/Zaj9qCvSb0lDXdT5x+XcX9Hbx5b+R4/8R+H7LPzNfSXVej9fn/PxOhXL55c+gAAAAAAAAAAAAAAAAAAAAq3pH2m6ODkk7SqyVJdzu5/2xa8SDUSxDHqW9DXvuSZxGdWUZprn/rzOPU8SPXeJQzSpF89L2AalQxPCdNU5dJRvJfFSl90u62HSRR/DOoUZzqffk5XjMReTV7WyIYRwjo6hK2becMjqm03fS282uK4WffkS8EEK3FtPjHLf2PuE3km4p3m92K1dtfojMlng3o3RW9dZcL4EuVaNONpWcnrknborkeMv2S5+YhTDE3lkKFaM3ZZPO3LuN9rS5K8boWywuGeoycXn+TT+Zr70bqThLEj1bjF93+zVtdyXa+sGSqWIclbSS0680a7F0JZNXww/wBS/f3Gz7O7frYerGpTm7xd7NtxkuMZLimjXLre6JDVoqb65V2Lr37r4H6C7N7dpYyiqtN9JwfvQlxi/o+KOtTarI5R4jXaGzR2uuz5P1XqbUlKYAAAAAAAAAAAAAAAAABzj0wV2lh48L1JeK3UvJv4lHVyeUkdnweC3Sm+2Dl1R2d9bO/wOb0kessj5tLj7j7237cTx2J3s4UINxpUna6WjlK2sn5ZLq+lYvMPJ6Cf5a1SfZ8lTxlS038TFcfZOjqrXG5478mxwVJyozbzTyis9Y2bfy8yKTUZo6Wnrd2mk3yljHxMsG7KCystVq75tJ8MrLwNWyeNe72eVj9/cYPUzmrKk2uai+Gfv88mSRUuqK0o71s2ftz9TX4qhKm7q+7wb4d5LF7lyc7UUz08lJZ2+v3JuDxm80nyK9lbXKOro9arJJTJkaS4EG5nTjVHsY5+9pZrjzN10IJ4VnTDX7j1mba0bzXK/wBDLWTCntnuRa+xPaWWErKazhL2akf4o/itU/xI4WSpnuRnxDSQ8Q0+3/Jcp+/7Pud7wGNp1qcalOSlCSumvryfQ7MJxnHdHofObqZ0zcLFhokm5GAAAAAAAAAAAAADxVnuq/BZvu4sw3gHsyDm/pkwT9XRr7ytTcouDeft29qK42tnyyfMqaqPRnR8OtUZ4fc5fbeV45nMkuT2mnnGUeCpbShu1Jrrf72f1OlU90Ezyurrdd8o+8jzldL4GyRpKeYr3cG82c3+zSfKTa8Nxv5PzKtqTsR6Pw+c46ObXZp/cU8X7S5cDR145Rbr1e6ST6M3GDxEd31cleE91ON8sm7PmnfO/U3rsXRlqVUZIx4vZ8qUJe7P2JpNa+0rPIm2uJBKCdMljOE8fYp9FS1UZNL3mk2l38iVxyjyNU5J8J8dTZ4LGvR5lSyr0O/ote1xLlGznaayWaV+rS1uuaIkng6dklJ8dyJu5N8LP8vOxsnzgryjiLZ4oV3FmZQTRFVc4MtPZ7thicMnGhPdUmm00pJ25KWSfC5HFzqztfU01mnp1kk7FyjunZLbH7XhYVmkpO8ZpaKUXZ26PJ+J1NPb5lak+p5DxHSfldRKrt1XwfJuCYogAAAAAAAAAAABgGoo7QjRjVhUdlQSkm+NOV9xrm1Zw749SCFmG4Pt/D6fYLng5F2h29PF1pTnlFXUY6qMeXXrzI5Pd1LcFt6FSrSjGXsLdvyKt8Vjg9F4Nc/P9vk0+3qd7T/pfzX1NtLLrEk8d0+2asXwNQi2cOPPBs9l4nclfhpJc09UV7Fk7Wjs2MmYjCpe3DOOtl+73dPkQqeeH1OlPTKvFlfMf4+J7p1llc0cS1G5PGSwYXeqpOom47vsNPNtNq/wXmWoyclhm8ZcezwY8VOTgowW4oqyssu9/iZc5YwiSNOyLUMZZrOyuAcK85VUrKLSeqbk9YvuT+JtlM4ej0d0LpOaxj+8GzxdWMb8rOOizT1u+OhrPEeWd/atu6RXqMt5S6fTMrNbWjm1z82MvRGCaN0QTRn2cm5GluNpFBvej9DejDDThglvxcd6pKUU1a8WopNLk7Mt6GLVXPqcLx+yM9X7LzhJP4ltLhxQAAAAAAAAAAAAAcz9K2OipxhH3nBKduKTbjHzb+BWsS35Jq13OZ4zE7sbfHrb6GhYiaF4m8v1+uZHOOUXtJb5diZnxEFODX66FaD2SPVaqC1OnNAkr53XM6HJ5GKinh5JG41nquaIspnQUJQ5XK9SXhcU46MinDJ0dPqZR6MkYmjvR34acYrh3dDSMsPEixfTuh5lXTuvT/Rn2bjdxGybjLJPpb0obWbeeO3kunmS78rg6EFFckGrVad02u4rSbzlGLZLGSLi3UqZLLq+vmbp5eZHP1U7bo7a0Z9m7MkqdRycWlBv2W9Va17pWzRmTTeSLT0TqrcJ4y2QZQNEzNkcFy9HWx8NUrpYqe7C14xb3VOV1ZOXBa8rmYRhOWJvg52s8+inzKlzn6L1wfoCnFJJLJJWSWiXA6qPHNtvLPRkwAAAAAAAAAAAAeak1FNvJJNt8ktTDeED8+9q9r+ur1Kr0cnbotEipnPJbisIp+OxLYJEa1zzM4JEzYYStdFWyGGek8N1W6Oxmt2lStO/P5limWYnK8Sp8u7cujGCxNsnoLIZ5RnRary3tl0Zsv2SMs4sr+Y1xI7n5SFntVM+0pzpO7jlxa0+PAw1GxcMV2XaWWZx4/YkOlGa3oeKI9zi9si46a7Y+bV80eVUfNm2Wa73jCZ5bYNW2eozshgyp4XB4nXkrJP33Z9yzNorOWRWWyi4x/8AZnpVWnaKu+Lte3RIwo8cms7MzwuxOp15RavdPrdN83nqRuL6m9tmZY7IvHZbt1WoWjJ+sp/wSea/klqu7QmqvlDjscnV+G038rh+v3R1XZXaHD4iClCaV2o7kmlNSlorcb9DoQujJHm7tHdTLbJe/K6YNqSlUAAAAAAAAAAFa9IW0fU4KpnZztTX9WvkmRWvg3rWZH572hXIC0aatMYNiO2bGUz3Qq2ZrOOUWaLnCWUS8XDfhfiQVvZI7WpS1NGV1RqLFs4CTJWGxTjxI51pl7T6udb6m1w+0f8AZVlTjod6jxJSWJEqG43ePsv7Oj746PyI230lyW64V531PD/b6GStQut5WvxS4+BhPsS2Q3e1jD7+j+BDZIVcidVRVzCi2YnbGtZZEVfWb1/dJtv+Jz/PbTtfXojZbOw7TvK6Wt3q+pFOS6ss1UzniMF8WbTauJgqbgmnK6suMWmm21wyuvEwsvlk1kYRjtTyzUxqtGuEaKt9Ta7G2jKnWpVU2nCcXlyTT45apEbe15+ZJbp1Or45i/msfyfpeMk1daM7y5PnWMcH0AAAAAAAAAA5j6aMZZUKS+3N+UY/5EFvUnpRxfGSzZETmuqGUDE2bmcnhyBlM2GBq3VmV7Y9zseHXpPYyPjKNnfgzeuWUaayjy7M9mR7EmSoke4XRqySLafBIp1v0iNxyW6r2mTqOLfP53IZVo6lWsl35JSx0XlLPvVzTZJdCz+Zrl+pGOcqbknGN39p+z939aG6yo8lSzbOxOK49GfMViJwi5KTi1lFRys/AVrMiPUt1VOTfPYw0NqVpLOX9W7FS+8lcknCKeUiPS6m6UNspPBkoU+JDKRdphlkn1fAiydLy+MGw2Fs6VatCjH3pyUV0u9X0WvgYacmku5Wu1FenhNT7LP0/wBn6XpQSSS0SSXgdxLCwfN28vLPZkwAAAAAAAAAcj9NEH6+k/8A0/KcvxK9n6ixT0OS4qJET4IFSJsgYJI2MGOSMg+0ZNO5holrk08o2atOPUrfokd2M1qadr/UiFuE2Sgon3dMZG0KIybJcmaBoy1WZqcbmjLESdQilmR9SzBxjyzXbWrb1ormWKl3OZr7nPEUSMDg3ZXVuNiKyeXwWdNU1FJmzjRsVpM6tEH2RkjE0yX40t8tnVPRFsCUN/EzjZTio0r6tXvKSXBZJX45l/R1SzvfyPHfiK+vf5MHl5zL3ei+50w6J5gAAAAHxMA+gAAAFI9KWxnWoRqRV3Tbv/LL815kNq7k1UsPBwzE0M2QFs19SkMmMEWpSNsjBgnA2TGDE0ZCyiVg6tmRWRyi7p7HGWUSsTT9rLR5rx187kcXwXbEm8ruYJI2REz5YGyPcZGMEqltR7hUMOJsrSUt565LzI+ETKM5nqnCMdFnzephybJoURXOOSRQc21b4cyNtIswrxyy8bK7B4qs0nu08ry3nfc6S3bpPprzSIYQlOzy4/P0Xxfr7ivL8R6StezFt/3uXrs/6N8PRanWfr5LSLVqa71+94/A6NWhinmbz/Bxtb+I9RettfsL3dfr2LvGKSstOBeSwed69T6ZAAAAAI9XBwk97NS5xlKLffutX8SOVUW89/oDFLDVI506jf2KntR+9beXxfcNrXR/UHjBbWhObpyXq6y1py1duMHpOPVeKQjYm8Phg2BIDxVpqUXGSumrNPinqYayDgvbTs68LiJQz3H7VKVtYv6rR/mVJRw8F2uW5ZKpWoGuCUhVaIGDBOgxk2SI9SiZ3G2DFGNmbPlG8Vhk6vLKPd+vmQRXUuuXCI0qhJgjczwm3kszOEuojJvhEmnhX+8/BEbsS6FmGmlL9RJhBLRW/XMicm+pfr00Y9Ee7GuS0opEvZ+z6lacYU4ucpOyUU233GrfOF1NZ2wrWZPCR1nsL2E9U9+q161O2VpKi+Oejq/FRvfN2tJXp5TfXH/z/f8AB5vxPxfzl5VPEe79f9HScNh404qMEopcF83zfU6VVUKo7ILCOCZSQAAAAAAAAAAA1W3tiwxMLOymvdlnk1pe2fis1wIralNApe0O0GPwtqU2k1pKcd9yS0tP95dWr8yjZdfDhY+aNcnrB+kKqsqkKcnzW9Hyu7+RUl4pdDKlFZM5NJ2i2k8V/wAj3rZx4bv8q4LTvOZHWah2+ZKWfd2+hrG6UXlFSeH3m0tV5nequjYso6FdqmuCDi8I1r8eZIyVMhSompIjHOkv0jBusESrSRnJsiJip5+RvBcCc+TFTpN65fribOSXQlrobWZGzoU0lbQrTk2zsUV1xiSI0+Wb0/SI8ljzIroTMNsarPhZc5ZeWvkbJN9iCeqSN9s3skm1vtyv+6sl3t8suhv5fqVLNbhF27N0/WL9nwEPVQ/8nGJWk+cKUtX0z65GsN1j2VcLuzzWq1M7p8vg6PgsJClCNOCtGKsl+PN9Tp11xriox6FYzm4AAAAAAAAAAAAABHxuCp1Y7tSKkuuq7nqjWUFJYYKntjsDTmm6Ut2Wsd7TubXDwKF+gjNey+TG057tLY+JoycalOa6pXT6prJnHs0863iSNdqI2E2BiqjvCjVfVQkl955EsK7JfpizL9xcti9hsRUX/VKEIW76q5e77Nu86VFV/wD5On7ksLZLqc/xmHouTUJZptWkraPW+hqroPuWYaiL6mrxODkuHxN3z0LUZIjvAt9X+tBtMuaI1fY1VO7hk0rXcflczl4LVEYL2pPkzYfZP8Wb5LTxfEYZLPULpE21PDvRG2EQeY/U2eDoWsxhG+946lj2Vsmc2t2LbfD69DOM9CGdyii54bsbGUVGrJ7r9+MHZz+zKWu70WvF8Df8vu/UzlX3uzjsWbBYOnSgoU4qEFpGKsv99SeEIwWIrBAZzcAAAAAAAAAAAAAAAAAAAAAEDbuK9Vhq1T+GlNrvUXbzsR2y2wb9wZ+e8HZ1LPO910zPPyWUaM3GH2bey4N26EebovhiNkl0ZKxGzIw0S8c0ST1dlfvJFqZlnw/YhV8PTqwl7UoJuMsldcE/idamLsqU13LENU2uTRYjsnXjJx9TUv8AZg5f3JNP4mdsl2J1cn3JGC7EYmX/AG3FfatFeebNlCT7D8xFdy3bI7DQhZ1Zbz5R0+L/AAJFT6kM9U3wi1YXCQpq0IqPdq+98SZRS6FaUnLqZzJgAAAAAAAAAAAAAAAAAAAAAAAAqfpQxfq9n1FeznKEF97eflFlXWPFT94OQ9n8Lvzu9OLPP6mX+KIps6bT7L1J01UprdlruTdt/wC0sv8A83a2t78bHTq0s5VJ/wA/3j+9DMYvBXMfUlGbpzo1VK9rNRtd9b6FaylN4aNXEvnZrZdqa36lRyg9xRVScYwyTtuxaUn7XFPyOjpaMQSbfHv6G8SZitiSldLE4iKlbetNaLWz3brwZJLTSfScvqbYJ+z8DCjTVOmrRXNtvPNtt8WyeutVx2oySSQAAAAAAAAAAAAAAAAAAAAAAAAAAAHL/TPj/wDgoLrVku/2Y/5nN10+VH5mGQOwuyt+UE1q7t9Fm/I4dcHfqVDtnn4Lkg5csHX0euLB4nSi2m0m1o2k2u4w4pg80qKjKTX7zTa62tf4JfAwopNtdzGDKbGQAAAAAAAAAAAAAAAAAAAAAAAAAAAAADifb2p67ac46qG5BeEU35tnC19mJyfyD6HQ+xOAUIuXRRXzf0Hg9PMrX8PuRQXctJ3SUAAAAAAAAAAAAAAAAAAAAAAAAAAAAAAAAAAHCcBP1+Oq1Nd6rOa7nJteR5jWtyfxNmuDtGxaO7Rgua3n45/Kx3NDXsoivn9TSKwicWzIAAAAAAAAAAAAAAAAAAAAAAAAAAAAAAAABA2/ifVYavU4xpTku9RdvOxpN4i2Eci9H2G3pt8W0l4s8+4brUiSS4O1wjZJLgrHoksLBGfTIAAAAAAAAAAAAAAAAAAAAAAAAAAAAAAAAAKx6SMRubPrc5bkPvTjfyuQah4rZldSq+jHC+6+rl8P9HK0y3Xm8uh1E7hGAAAAAAAAAAAAAAAAAAAAAAAAAAAAAAAAAACh+l7EWwtKH8da/hGL+skU9ZLEDKMno2wu7C/KFvvP8il4YszlIzJl4OyagAAAAAAAAAAAAAAAAAAAAAAAAAAAAAAAAAA5r6WJ71bCw5KcvvOK/wATl+JSwkgWnsXStRb6pfBfmPC1/wAbfvBYTqAAAAAAAAAAAAAAAAAAAAAAAAAAAAAAAAAAAHMfSTnj6C5Uov4zn+BxvFOqQLv2Whagusm/p9C14asUL4sG3L4AAAAAAAAAAAAAAAAAAAAAAAAAAAAAAAAAABy/t077TguVKC85P6nD8TftoIv/AGfjbDw8f/pnR0KxRH+9wbEtgAAAAAAAAAAAAAAAAAAAAAAAAAAAAAAAAAAHKu1Et7a0/sxgv7E/8jg+Iv8A5QdJ2PG1Cn/Kn8c/qdbSrFMfgCYWAAAAAAAAAAAAAAAAAAAAAAAD/9k="/>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4" descr="data:image/jpeg;base64,/9j/4AAQSkZJRgABAQAAAQABAAD/2wCEAAkGBxITEhUUExQVFBQXFBcVFBQUFRQXFBUaFBcYFxYYFBUYHCggGBolGxQVIjEhKCkrLi4uFx8zODMsNygtLisBCgoKDg0OGxAQGywkICQsLCwvLC8sLCwsLCwsLCwsLCwsLCwsLCwsLCwsLCwsLCwsLCwsLCwsLCwsLCwsLCwsLP/AABEIAPcAzAMBEQACEQEDEQH/xAAcAAEAAgMBAQEAAAAAAAAAAAAABAYDBQcCAQj/xAA/EAACAQIDBQQHBQgBBQEAAAAAAQIDEQQhMQUSQVFhBnGBoQcTIjKRscFiktHh8BRCUnKCosLxMyRDRGOyI//EABsBAQACAwEBAAAAAAAAAAAAAAADBAECBQYH/8QAMxEAAgIBAwIDBgYCAgMAAAAAAAECAxEEEiExQQUTUSJhcYGR0QYUMqGx8ELhIzNDUsH/2gAMAwEAAhEDEQA/AO4gAAAAAAAAAAAAAAAAAAAAAAAAAAAAAAAAAAAAAAAAAAAAAAAAAAAAAAAAAAAAAAAAAAAAAAAAAAAAAAAAAAAAAAAAAAAAAAAAAAAAAAAAAAAAAAAAAAAAAAAAAAAAAAAAAAAAGm2v2pwmGdqtVKS1ilKUl3qKdiGd9cHhsvaXw3ValZqhlevRfuaDGek/BR9xVandFRX9zXyIJa6tdE2dSr8MayX6tsfnn+DLsf0kYOtPclv0W9HU3d198k3bxMw1tcnh8Eeq/DurohvWJfDr9GXKLvoXDgi4B9AAAAAAAAAAAAAAAAAAAAAAAAAAAAABWu3faT9iw9451Z3jTXLnJ9FdeLRW1N/lR46s63g/h352/a/0rl/b5nDMViJVJOUneTbbb4t6nHcnJ5Z9JrrhTDbFYSMNTLU22Mp26uOcIwxq5hx4NatRl4ZbNkdu8ZQoeqpyi0neLlHelFcYxu7W45pk1V9kFsTOfrvBdPfPzsfHHR+8jVu3uOnOM3XknH3UlGMc9bxStLxuYlba2nu6GKPCNJCLi4J5/vXsXDYfpV0WJp3+3S18YN/J+BPXrpLia+hzdV+GU+dNL5P7/wCi14Xt5s+a/wCdR6TjOL81YtLV1PucezwPXwf/AFt/DDLHRqxnFSi7xklKLWjTV014FhNNZRy5RcW4vqj2ZNQAAAAAAAAAAAAAAAAAAAAD5OVk3yDBUcL6QMNOooKM0nLc3nu2V3ZO1/d6lSGrhN4SOhd4bbSk5Y5Wf77ym+mCu3i4RvlGjGy6ylO78l8Crrv+xfA9L+FUvLm/eUL1m7dvuRWrj3O3rtTtjtXc12IxLbJ0snEdnIoJu/Cyu+eqWne0GkWadzJcJ2i/4vl+epE8Z4OrXOSg93yI8Ma1k3bqvw0JNuSstVJcMy+t43VuaVviauJL5z68GShWTybs+78yNwLNOoclhrk7B6Ku0W9T/Zaj9qCvSb0lDXdT5x+XcX9Hbx5b+R4/8R+H7LPzNfSXVej9fn/PxOhXL55c+gAAAAAAAAAAAAAAAAAAAAq3pH2m6ODkk7SqyVJdzu5/2xa8SDUSxDHqW9DXvuSZxGdWUZprn/rzOPU8SPXeJQzSpF89L2AalQxPCdNU5dJRvJfFSl90u62HSRR/DOoUZzqffk5XjMReTV7WyIYRwjo6hK2becMjqm03fS282uK4WffkS8EEK3FtPjHLf2PuE3km4p3m92K1dtfojMlng3o3RW9dZcL4EuVaNONpWcnrknborkeMv2S5+YhTDE3lkKFaM3ZZPO3LuN9rS5K8boWywuGeoycXn+TT+Zr70bqThLEj1bjF93+zVtdyXa+sGSqWIclbSS0680a7F0JZNXww/wBS/f3Gz7O7frYerGpTm7xd7NtxkuMZLimjXLre6JDVoqb65V2Lr37r4H6C7N7dpYyiqtN9JwfvQlxi/o+KOtTarI5R4jXaGzR2uuz5P1XqbUlKYAAAAAAAAAAAAAAAAABzj0wV2lh48L1JeK3UvJv4lHVyeUkdnweC3Sm+2Dl1R2d9bO/wOb0kessj5tLj7j7237cTx2J3s4UINxpUna6WjlK2sn5ZLq+lYvMPJ6Cf5a1SfZ8lTxlS038TFcfZOjqrXG5478mxwVJyozbzTyis9Y2bfy8yKTUZo6Wnrd2mk3yljHxMsG7KCystVq75tJ8MrLwNWyeNe72eVj9/cYPUzmrKk2uai+Gfv88mSRUuqK0o71s2ftz9TX4qhKm7q+7wb4d5LF7lyc7UUz08lJZ2+v3JuDxm80nyK9lbXKOro9arJJTJkaS4EG5nTjVHsY5+9pZrjzN10IJ4VnTDX7j1mba0bzXK/wBDLWTCntnuRa+xPaWWErKazhL2akf4o/itU/xI4WSpnuRnxDSQ8Q0+3/Jcp+/7Pud7wGNp1qcalOSlCSumvryfQ7MJxnHdHofObqZ0zcLFhokm5GAAAAAAAAAAAAADxVnuq/BZvu4sw3gHsyDm/pkwT9XRr7ytTcouDeft29qK42tnyyfMqaqPRnR8OtUZ4fc5fbeV45nMkuT2mnnGUeCpbShu1Jrrf72f1OlU90Ezyurrdd8o+8jzldL4GyRpKeYr3cG82c3+zSfKTa8Nxv5PzKtqTsR6Pw+c46ObXZp/cU8X7S5cDR145Rbr1e6ST6M3GDxEd31cleE91ON8sm7PmnfO/U3rsXRlqVUZIx4vZ8qUJe7P2JpNa+0rPIm2uJBKCdMljOE8fYp9FS1UZNL3mk2l38iVxyjyNU5J8J8dTZ4LGvR5lSyr0O/ote1xLlGznaayWaV+rS1uuaIkng6dklJ8dyJu5N8LP8vOxsnzgryjiLZ4oV3FmZQTRFVc4MtPZ7thicMnGhPdUmm00pJ25KWSfC5HFzqztfU01mnp1kk7FyjunZLbH7XhYVmkpO8ZpaKUXZ26PJ+J1NPb5lak+p5DxHSfldRKrt1XwfJuCYogAAAAAAAAAAABgGoo7QjRjVhUdlQSkm+NOV9xrm1Zw749SCFmG4Pt/D6fYLng5F2h29PF1pTnlFXUY6qMeXXrzI5Pd1LcFt6FSrSjGXsLdvyKt8Vjg9F4Nc/P9vk0+3qd7T/pfzX1NtLLrEk8d0+2asXwNQi2cOPPBs9l4nclfhpJc09UV7Fk7Wjs2MmYjCpe3DOOtl+73dPkQqeeH1OlPTKvFlfMf4+J7p1llc0cS1G5PGSwYXeqpOom47vsNPNtNq/wXmWoyclhm8ZcezwY8VOTgowW4oqyssu9/iZc5YwiSNOyLUMZZrOyuAcK85VUrKLSeqbk9YvuT+JtlM4ej0d0LpOaxj+8GzxdWMb8rOOizT1u+OhrPEeWd/atu6RXqMt5S6fTMrNbWjm1z82MvRGCaN0QTRn2cm5GluNpFBvej9DejDDThglvxcd6pKUU1a8WopNLk7Mt6GLVXPqcLx+yM9X7LzhJP4ltLhxQAAAAAAAAAAAAAcz9K2OipxhH3nBKduKTbjHzb+BWsS35Jq13OZ4zE7sbfHrb6GhYiaF4m8v1+uZHOOUXtJb5diZnxEFODX66FaD2SPVaqC1OnNAkr53XM6HJ5GKinh5JG41nquaIspnQUJQ5XK9SXhcU46MinDJ0dPqZR6MkYmjvR34acYrh3dDSMsPEixfTuh5lXTuvT/Rn2bjdxGybjLJPpb0obWbeeO3kunmS78rg6EFFckGrVad02u4rSbzlGLZLGSLi3UqZLLq+vmbp5eZHP1U7bo7a0Z9m7MkqdRycWlBv2W9Va17pWzRmTTeSLT0TqrcJ4y2QZQNEzNkcFy9HWx8NUrpYqe7C14xb3VOV1ZOXBa8rmYRhOWJvg52s8+inzKlzn6L1wfoCnFJJLJJWSWiXA6qPHNtvLPRkwAAAAAAAAAAAAeak1FNvJJNt8ktTDeED8+9q9r+ur1Kr0cnbotEipnPJbisIp+OxLYJEa1zzM4JEzYYStdFWyGGek8N1W6Oxmt2lStO/P5limWYnK8Sp8u7cujGCxNsnoLIZ5RnRary3tl0Zsv2SMs4sr+Y1xI7n5SFntVM+0pzpO7jlxa0+PAw1GxcMV2XaWWZx4/YkOlGa3oeKI9zi9si46a7Y+bV80eVUfNm2Wa73jCZ5bYNW2eozshgyp4XB4nXkrJP33Z9yzNorOWRWWyi4x/8AZnpVWnaKu+Lte3RIwo8cms7MzwuxOp15RavdPrdN83nqRuL6m9tmZY7IvHZbt1WoWjJ+sp/wSea/klqu7QmqvlDjscnV+G038rh+v3R1XZXaHD4iClCaV2o7kmlNSlorcb9DoQujJHm7tHdTLbJe/K6YNqSlUAAAAAAAAAAFa9IW0fU4KpnZztTX9WvkmRWvg3rWZH572hXIC0aatMYNiO2bGUz3Qq2ZrOOUWaLnCWUS8XDfhfiQVvZI7WpS1NGV1RqLFs4CTJWGxTjxI51pl7T6udb6m1w+0f8AZVlTjod6jxJSWJEqG43ePsv7Oj746PyI230lyW64V531PD/b6GStQut5WvxS4+BhPsS2Q3e1jD7+j+BDZIVcidVRVzCi2YnbGtZZEVfWb1/dJtv+Jz/PbTtfXojZbOw7TvK6Wt3q+pFOS6ss1UzniMF8WbTauJgqbgmnK6suMWmm21wyuvEwsvlk1kYRjtTyzUxqtGuEaKt9Ta7G2jKnWpVU2nCcXlyTT45apEbe15+ZJbp1Or45i/msfyfpeMk1daM7y5PnWMcH0AAAAAAAAAA5j6aMZZUKS+3N+UY/5EFvUnpRxfGSzZETmuqGUDE2bmcnhyBlM2GBq3VmV7Y9zseHXpPYyPjKNnfgzeuWUaayjy7M9mR7EmSoke4XRqySLafBIp1v0iNxyW6r2mTqOLfP53IZVo6lWsl35JSx0XlLPvVzTZJdCz+Zrl+pGOcqbknGN39p+z939aG6yo8lSzbOxOK49GfMViJwi5KTi1lFRys/AVrMiPUt1VOTfPYw0NqVpLOX9W7FS+8lcknCKeUiPS6m6UNspPBkoU+JDKRdphlkn1fAiydLy+MGw2Fs6VatCjH3pyUV0u9X0WvgYacmku5Wu1FenhNT7LP0/wBn6XpQSSS0SSXgdxLCwfN28vLPZkwAAAAAAAAAcj9NEH6+k/8A0/KcvxK9n6ixT0OS4qJET4IFSJsgYJI2MGOSMg+0ZNO5holrk08o2atOPUrfokd2M1qadr/UiFuE2Sgon3dMZG0KIybJcmaBoy1WZqcbmjLESdQilmR9SzBxjyzXbWrb1ormWKl3OZr7nPEUSMDg3ZXVuNiKyeXwWdNU1FJmzjRsVpM6tEH2RkjE0yX40t8tnVPRFsCUN/EzjZTio0r6tXvKSXBZJX45l/R1SzvfyPHfiK+vf5MHl5zL3ei+50w6J5gAAAAHxMA+gAAAFI9KWxnWoRqRV3Tbv/LL815kNq7k1UsPBwzE0M2QFs19SkMmMEWpSNsjBgnA2TGDE0ZCyiVg6tmRWRyi7p7HGWUSsTT9rLR5rx187kcXwXbEm8ruYJI2REz5YGyPcZGMEqltR7hUMOJsrSUt565LzI+ETKM5nqnCMdFnzephybJoURXOOSRQc21b4cyNtIswrxyy8bK7B4qs0nu08ry3nfc6S3bpPprzSIYQlOzy4/P0Xxfr7ivL8R6StezFt/3uXrs/6N8PRanWfr5LSLVqa71+94/A6NWhinmbz/Bxtb+I9RettfsL3dfr2LvGKSstOBeSwed69T6ZAAAAAI9XBwk97NS5xlKLffutX8SOVUW89/oDFLDVI506jf2KntR+9beXxfcNrXR/UHjBbWhObpyXq6y1py1duMHpOPVeKQjYm8Phg2BIDxVpqUXGSumrNPinqYayDgvbTs68LiJQz3H7VKVtYv6rR/mVJRw8F2uW5ZKpWoGuCUhVaIGDBOgxk2SI9SiZ3G2DFGNmbPlG8Vhk6vLKPd+vmQRXUuuXCI0qhJgjczwm3kszOEuojJvhEmnhX+8/BEbsS6FmGmlL9RJhBLRW/XMicm+pfr00Y9Ee7GuS0opEvZ+z6lacYU4ucpOyUU233GrfOF1NZ2wrWZPCR1nsL2E9U9+q161O2VpKi+Oejq/FRvfN2tJXp5TfXH/z/f8AB5vxPxfzl5VPEe79f9HScNh404qMEopcF83zfU6VVUKo7ILCOCZSQAAAAAAAAAAA1W3tiwxMLOymvdlnk1pe2fis1wIralNApe0O0GPwtqU2k1pKcd9yS0tP95dWr8yjZdfDhY+aNcnrB+kKqsqkKcnzW9Hyu7+RUl4pdDKlFZM5NJ2i2k8V/wAj3rZx4bv8q4LTvOZHWah2+ZKWfd2+hrG6UXlFSeH3m0tV5nequjYso6FdqmuCDi8I1r8eZIyVMhSompIjHOkv0jBusESrSRnJsiJip5+RvBcCc+TFTpN65fribOSXQlrobWZGzoU0lbQrTk2zsUV1xiSI0+Wb0/SI8ljzIroTMNsarPhZc5ZeWvkbJN9iCeqSN9s3skm1vtyv+6sl3t8suhv5fqVLNbhF27N0/WL9nwEPVQ/8nGJWk+cKUtX0z65GsN1j2VcLuzzWq1M7p8vg6PgsJClCNOCtGKsl+PN9Tp11xriox6FYzm4AAAAAAAAAAAAABHxuCp1Y7tSKkuuq7nqjWUFJYYKntjsDTmm6Ut2Wsd7TubXDwKF+gjNey+TG057tLY+JoycalOa6pXT6prJnHs0863iSNdqI2E2BiqjvCjVfVQkl955EsK7JfpizL9xcti9hsRUX/VKEIW76q5e77Nu86VFV/wD5On7ksLZLqc/xmHouTUJZptWkraPW+hqroPuWYaiL6mrxODkuHxN3z0LUZIjvAt9X+tBtMuaI1fY1VO7hk0rXcflczl4LVEYL2pPkzYfZP8Wb5LTxfEYZLPULpE21PDvRG2EQeY/U2eDoWsxhG+946lj2Vsmc2t2LbfD69DOM9CGdyii54bsbGUVGrJ7r9+MHZz+zKWu70WvF8Df8vu/UzlX3uzjsWbBYOnSgoU4qEFpGKsv99SeEIwWIrBAZzcAAAAAAAAAAAAAAAAAAAAAEDbuK9Vhq1T+GlNrvUXbzsR2y2wb9wZ+e8HZ1LPO910zPPyWUaM3GH2bey4N26EebovhiNkl0ZKxGzIw0S8c0ST1dlfvJFqZlnw/YhV8PTqwl7UoJuMsldcE/idamLsqU13LENU2uTRYjsnXjJx9TUv8AZg5f3JNP4mdsl2J1cn3JGC7EYmX/AG3FfatFeebNlCT7D8xFdy3bI7DQhZ1Zbz5R0+L/AAJFT6kM9U3wi1YXCQpq0IqPdq+98SZRS6FaUnLqZzJgAAAAAAAAAAAAAAAAAAAAAAAAqfpQxfq9n1FeznKEF97eflFlXWPFT94OQ9n8Lvzu9OLPP6mX+KIps6bT7L1J01UprdlruTdt/wC0sv8A83a2t78bHTq0s5VJ/wA/3j+9DMYvBXMfUlGbpzo1VK9rNRtd9b6FaylN4aNXEvnZrZdqa36lRyg9xRVScYwyTtuxaUn7XFPyOjpaMQSbfHv6G8SZitiSldLE4iKlbetNaLWz3brwZJLTSfScvqbYJ+z8DCjTVOmrRXNtvPNtt8WyeutVx2oySSQAAAAAAAAAAAAAAAAAAAAAAAAAAAHL/TPj/wDgoLrVku/2Y/5nN10+VH5mGQOwuyt+UE1q7t9Fm/I4dcHfqVDtnn4Lkg5csHX0euLB4nSi2m0m1o2k2u4w4pg80qKjKTX7zTa62tf4JfAwopNtdzGDKbGQAAAAAAAAAAAAAAAAAAAAAAAAAAAAADifb2p67ac46qG5BeEU35tnC19mJyfyD6HQ+xOAUIuXRRXzf0Hg9PMrX8PuRQXctJ3SUAAAAAAAAAAAAAAAAAAAAAAAAAAAAAAAAAAHCcBP1+Oq1Nd6rOa7nJteR5jWtyfxNmuDtGxaO7Rgua3n45/Kx3NDXsoivn9TSKwicWzIAAAAAAAAAAAAAAAAAAAAAAAAAAAAAAAABA2/ifVYavU4xpTku9RdvOxpN4i2Eci9H2G3pt8W0l4s8+4brUiSS4O1wjZJLgrHoksLBGfTIAAAAAAAAAAAAAAAAAAAAAAAAAAAAAAAAAKx6SMRubPrc5bkPvTjfyuQah4rZldSq+jHC+6+rl8P9HK0y3Xm8uh1E7hGAAAAAAAAAAAAAAAAAAAAAAAAAAAAAAAAAACh+l7EWwtKH8da/hGL+skU9ZLEDKMno2wu7C/KFvvP8il4YszlIzJl4OyagAAAAAAAAAAAAAAAAAAAAAAAAAAAAAAAAAA5r6WJ71bCw5KcvvOK/wATl+JSwkgWnsXStRb6pfBfmPC1/wAbfvBYTqAAAAAAAAAAAAAAAAAAAAAAAAAAAAAAAAAAAHMfSTnj6C5Uov4zn+BxvFOqQLv2Whagusm/p9C14asUL4sG3L4AAAAAAAAAAAAAAAAAAAAAAAAAAAAAAAAAABy/t077TguVKC85P6nD8TftoIv/AGfjbDw8f/pnR0KxRH+9wbEtgAAAAAAAAAAAAAAAAAAAAAAAAAAAAAAAAAAHKu1Et7a0/sxgv7E/8jg+Iv8A5QdJ2PG1Cn/Kn8c/qdbSrFMfgCYWAAAAAAAAAAAAAAAAAAAAAAAD/9k="/>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1" name="Picture 7" descr="https://encrypted-tbn2.gstatic.com/images?q=tbn:ANd9GcSMyx7qp6WlO4vyt5Ges3j_vXj1bOkHtY_mT3Alj6iOGYWlNzoHLQ"/>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64631" y="2060848"/>
            <a:ext cx="3209156" cy="168592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9" descr="data:image/jpeg;base64,/9j/4AAQSkZJRgABAQAAAQABAAD/2wCEAAkGBxQTEhQUExQWFhUWGBwYFxgYGBgYGBwaFx4XHBwaGBocHCggGBwlHBgXITEiJSkrLi4uFx8zODMsNygtLisBCgoKBQUFDgUFDisZExkrKysrKysrKysrKysrKysrKysrKysrKysrKysrKysrKysrKysrKysrKysrKysrKysrK//AABEIAOAA4AMBIgACEQEDEQH/xAAcAAACAgMBAQAAAAAAAAAAAAAFBgQHAAIDAQj/xABEEAACAAQEAwUFBQUGBgMBAAABAgADBBEFEiExBkFREyJhcYEHMpGhsUJSwdHwFCNi4fEzU3JzgrIVFiRjksI0Q6IX/8QAFAEBAAAAAAAAAAAAAAAAAAAAAP/EABQRAQAAAAAAAAAAAAAAAAAAAAD/2gAMAwEAAhEDEQA/ADmK4X2MwodeYPhDBR8Kh1DM245R241pu6sy2xsfIxO4Vre0kgX1XT8vlARk4QljmYNYfR9kuUbCJUZAZaMtGRkBloy0exkBhEVpxnJIqTp7wFj8osuEj2iVtPK7MzSC4uRLHvMOpt7ovrfwgDmD4LJkyw2Vb2uWP58oGY1xzRyLqG7RxsqC4udhm2iscRxyrrT2edlTS0tCQLC182v1glhPCaCzOTcbD9eEBFxjjerqDlRezW+yKc1jyzQENNVTDcljuBmLaa8ul/KLJpcOlrsvqfDaJiyF5AQFVthcwKMwbu6EZibjUn43+UcBTTFNwLdd7rvyOh3Fh4iLcNKv3REedhiNyHw67wFf4VxNPpipzXy6ZXF7AbjqPjFpcK8dU9XZWtKmfdJ0Y/wn8IW6rhWU3KxPMfreF3FuFHl96VmZQbgDceMBeeWPGS8VrwNxw2cU1UTe4VXbr0MWaICvailFNiAYCwc/7tD84f5eoha44oM0oTF96Wb+nOCPDFf20hW5jQ+YgCxERaZLMw8b/GJkRp4swb0MB3tEEJaYw6i8TgYi1hsVPjb4wGlEliy+N/jEzLEOobK6tyOh/CJgcQEXFaQTZTIeYhL4PqjKntKbmbeoh/MV5xRIMmqDrpms3qN4CwwYyONFMzIp6iO0BkZGRkBkex5HsAL4jx2XRyTNmHwVebE7CKCxjFJlXUGY7d5nO2oAGgUeAENPtlxwTJ6UynSWLvp9ptreNoUsBpddvhYaddoBr4dw8S1/iO+m39YZpZgHSnKLX+kEEn3gCQeO6GB6TII0QgOypHQSjEyTTi0dDJgBxEcyOsEXk+ERJ8u0AuYzw+s0Fk7swag+I2vaGfgvHu2l9lOIFRL0YX1YDZh4GIIOsC8ak9myVcsDtJW/ip3BgH7E5eaU6nmpHyhR9ntbrMlnk1x9Pwhsw2tWfJSYnuut9d/IjkYQcPvJxRlGgZjp4HWAsu8asLi0YDHt4CE9NMHuvYeIvGi0TEgu97agDQXifEevq1lIWY2AEB1mygwsdoGnBz9mbMA6XBt8RHTAcQ7eUJgBF76HcWNtYIwG0K3HVNeUHA1U/I6Q0xDxWkE2UyHmLQAvgyrzyACdV7vw2+UH4QOC6sy57ym5/VYf4DIyMj2A8jSfMCqzEgAAkk7Cwvcx0ha9pFeZOHVDKQGZezF/+4Qpt6EwFA4tUmbUTJhIJdicwFr5jofD+kH8Ikn7RI5gW3ELuHSg8wBetvOLBpqe1gNfxtAeSph0uo87n9GCdJI01jZESWO/udhHZMTSwyjwvbTT4QEuRTxLpltA5scRPf57GO9LjCObDQ2vAMMmZoIlSzfygYlZLIueQ1I2iVKa6hlNwRcQEhoiVJB3jYymOpO/4xHqEPWAHzTGr2ZWU7EWjebLMRi1oCF7OsRMuqm0jNoQXS508h4np4XjrxLKKYjLmHY5fkbQsSqjJilOyg3zC463OX00P0h99oVN3EmDdG18jANsnYRvaIGBVPaSUbqInwGWjSbJDDUXjeMgIFGgR2UaDcesT4g1ZyzEPXSJogPYyMjyArziunMipWav2u8PMbw9YdUCZLVhsQDAnjSi7SQSBqneHpv8oicBVmaUUP2Dp5GAa4yMjIDIrr24TiKKWo2eaL/6VYjy1h+r6kSpUyYdkRnP+kE/hHz3ivF06rQiZNzS3bMFIBysMwsv3bXgNeDqYO4P3R6dLnx5ekN9TVrJUu2gHzPIRE4Rw3JKzsBdunQaR1xLDxUBlO3Lz6wCwmMtMmlyxAvv4Qy4VjFLoDMUsNuZvtpFfYrwxVJcOcssHRr3B9Br6R1o+C5sxR2dUtzrbvL03Cn8IC0MZpJdTKIp5yJOIuEY5c1ugOoPjaKpq6itkTCszMjA6jl56bwyU3s8rxKZjNSfYApLzkqTzszkGWw5Ec4l0+Hz5ivJqJU66KGDTbCYqnTRtpoB5gk6i8BAwTiKe6MpViLatY2F4siViSy5Km/2YW8LwubLCy8oK2B0AEMmJ0KCT2bp3GTlfS/PwMBGm8VIuW7aXifK4hlPazX9R84oivkzA7SixORiNyDptp1taGjg7huuL+5aWfvsBfa3jAW2JitswiBXS44S8MeULlsxHIX+RJ+kYK7N3SNfneAVJsljiVKE94zAbgXNhvp5X+MWhxvLzUkzwF/hFe0k4DF5JLBVly2dz4W2J6G4g/xhxbJmSzKlOGzbkbAecAb4Aqc9MBzUkQzwl+zbWSzDYtp6Q5wHseRkZeAg4sO6G+6wPzibLOgiHi/9k/kflHTDpuaWrdQD8RASrRkcjPXqI8/aV6iA2nysykdRaFbh/Ap1POLaFDcaeekM37Wn3h8Yw1ifeHxgO0ZHD9tT7w+Me/tqfeEBX/trxwyqZKaWbNUHvf4By9T/ALYqXCKaW0+VIFxc/G258zaH/wBr88NUyjYFUlnXTfe3zhU4PC/tSuBchSxJ5AA2set7QDziM0IMq7DQb7COOGzgdBYfnAnGKzkSbnW3lEfB6vvAdfSAfqenuNcpjhP4ZkM2ZpC36glT8VIjfDposLf0grLmXgI9JhMlNpfxZm+pjesYaA622HIeQjvV1Ky0LXv0A3J8IFylmOMx7vMLubeJgJVMmtzEzEVDADoIi0o12iXO8d4BI4l4QM8M9MqCcfeZ5jIMv8ICNdtDrpFfT+GcUpi0xVnsF1zSJnaAdLi9zr4Resg2McK2kQk2vLbky7HzEBUGF8bVVOUStF8y3ue648xsTblpDgtcJrSmRgVbmOe0SMewDt1KzkWYD9tfeHiL6giBPDfDjU6orvmyOch/ha3z0gO+HYLMq6muaXYBVErNyubXF/JdvGJMj2ZT9M01QOdrnSGrgcLT07tMNnnTZkxr9LkL/wDkD4wb/wCYqf8AvFgO+D4YtPKWWmyi0TbQPk41KYXVrjwvEadxVSp701R53/KAM2jLQAXjOjOgnofX+UdDxZS/3q/P8oDbifD586UZcmYJZbQsRfQ728Y48JYbUSJQlz5izMuisAQbDr4x6eMaT++X5/lHaRxPTv7sxT5X/KA2OHp0jX/hqdITP/6KgFyjRrL9psk/ZaAdf+GJ0jw4WnSFRfaPI6NBj/mZex7Yg5LX9IAicJTpGhwdIX19odN94/CNx7QqX73ygOGN4bJ7cS5ihrWmIG6Wyn/FsYr/AIbC/tFSwGVbHKBtq2npYQ+Yxj+H1aZZrkEXyOt1db72NtvA6GFqThVNIRmp57z2chWLgKFA1AAA331vAC658zEcwLxEpjZxt16xyrmHaXH60/rHqpcggjoeg8oB1w6u25+UFXxTIPoPwhRw5SbfC+p/pDZQYcoszanx29IANxhizU8pHYjO7WA+6o3+dhfxhdpfaqJZyuhIHMQy8dYK9RkaWAwVSpUkA73uL6RV9RwpNubSgT90MpJ62A39ICz8C42lzBnzacut+hhmk44JzAG1yPCPnpKebKLKAQQR3SLm5Fxt4R2qf2+UBMczkB921wPCwgPotlCurBu7sw89j+ETHUEWOoireB6mrnUzzJrd1NNfeJ0O3gIsOhrQyi584Do6AbbQMq5gvpE6pnCxhfaZd7cr6wBmSc0kHkRdfLr67wv09MzTDlF7HWGllASw2AsPIDSB2C1aS3cNbUwHPBa9VmGW2hPI9ekTOIcPlmSxy8r7QE4lpUSas6We9e9txAbiPjaYUMvsyCRa5/DSAD4bRZ5pA5Q0SsBH2jA7hCR3c7bmGjPALuJYMqi4Ma8Oe8QYl4mxJiBgz2nEQC0huhgdKl2JgjI2iIg7x84D20WTRjPhdv8At/QRXTCLI4V71AR4EQFU5I0y6xJdLEjoY55dYD1VhhwBT2MzxcfIQBsYZMFT/pX/AMz/ANQIALiDWe8SqGbfkYiYgLMf1b+ceUQOpJIHy84BnoZwX8rfq8Sa7iZJBGduWg9PKBrKWAAIvy1try3ivsZqZhe51ykjfTzgLAbiRZhzTJnZpoQo1cj+Lkn1gpguJ4fnDd6+4btAbX308bbRTL4i19FAPO4vEqmr117RSb7ZSAR10MBeFXw32rGbKnSWVmzK7WDjfQsNdj8hEXiLCHEvXI6A9/s2zDKBodrhr87c/WKkl4v2YHZznXqtmsPmRB7AuM6gWOYOBuCO9bz5wFqYDRykpskpiytcknQ3Omo+URKWoyDKeWn8oh4Diasz5PdZVmgcrvcEW5ar843r1sx03gJlXiAy7/j6ecR8NX94oPMwMDDkdOsFcBmpeZMZhZbKvmd7elvjAM5GnpA6ioFLMx3gnbT0iBSzgJjJ11gB9dS3a4G3KAfFipNUDLYrvDVLlkTDfYwqY4P+oYdRAdMAmWQLBlRvCrRVXZtrtDRSvmW/WAg1S3N4AUE+1XYdIZqlD0hGkzrV9uUB5L6RFCd4xPlJZjzA5xwIuxgNQkWBwNrTOOhMJ9LTBtzYQxYHW9irKgLA9NYBIrJdncdGP1iKy6wyYxgs1QZrIQCSSd7X1gAyQHqrB7B5tpBXq5+OVYBlYm0hIkzCN1ZT8j+UBHxZNj02iHQTe9Yg69P1pE/EXDywy/zudLecAFbK+ulj5WPiOUBYeBttcG402A08eouI48Q4utPUyzlXIwIYWBFha1xzFzG+GbowYZWFtdD6wr8aqRPKNayqLacjrAWekilxCUEmSkmJbQ2AZT4Ed4AdRCvjnshlqc0nOFJ5MCRbwb3vlCDhOOz6RwZbG3np5eEWDhftVBAEwlW0v4/HWASsT9mVWuspTMFibFcreA0JBPqIXpGEVcl9ZE4MNLGW+p2sO7qYvybx7TzF94DysPqI5nitTllyWLO2uhvlBGrMRoBAJnAUibKWYZ0tkZrWDclHK3LUnSGpaczmstgo3Y7fzPhEfE1Oa456G/8AWDFBMAUAbD9XgJFFg0iXrkDN1bvfAbCCIQbWHwERpTeMSVgPbQArHEuoUtoLfGGBYh43hQqJRQnKfstzU/l1EBGq8SQ6rtCFxHXWmFwfA+UEZUqbKRkmjUadfnzhaxj3TAd3qAwBBjmccmyxYMLCBFFV2TnYc+UC8SrhbuneAL/86TsxBKkQd4cw7M37RN3Puj8T+XL6V5STVHfNjbWx11FuvjD1h2LZ0Rk9VG3iR49evnAcJUw2jeWIJVHDtRI/tJTAddCPiI1FOBodzAQpUzUXOl9YtbhpJWRSoG0L8zheWJIZd9yecFMMpAqAI1jAM2IyleWykCxEUhitN2c11tsTby5RbsijYghphiveMUVWyLq4I1+sAuROw+mZpM9x7q5AQNSSxYC365wO16c4ZJdY9FSzEIAmzXBA5qoAF26E9425AjnAEODaeXQzf3rBp0zW2mWUumgPNidzytYcyQftaqZcyrlsgAYyu+Rz1OUnqbXECpFyS7E9WO5sNTC3iOJtOmF32NguuygWAPpz63gG3hvERlyE6g8/wgxi2HLVohVws1Ra5Ngw5BuanfXxiuZU1hqND1Gl/wCcTpWKzANG9P1+t4CbV8O1CAlpEzKPtBSy2/xLpaAczDlvpp1/mDD1w1xqy9xiVtsb/IQxScTppjXmJKJIvd0Vj8SLmAqSnpWBCrmJOgAubk8gIsjhzBXp0762ZtWF9dNgd9oZKaokJ/ZJKUn7Soin5DSOeI1Qykk6dQenOABcRT2SXmvbUb9Lx1wHFc9gCB4eA8IXMbxIPdOR28/KBmE1plvAXFTVF4ly5kK2FV+ZRry/X68YYJEyAIqY3jhLaOwgIeKUmdDYAt48/CKu4opeyN5hFr7Rb8VX7bMEfs0qpZORTlmr0ze6/lfunxIgEvEseRUyS13+EKk2aTfoeUeTGJ1ibh+DzJvuiw6mAiUzgMM219fI6RNo695DWB0B28IK1XCDqhYG5ttAqjw2ZOzIq3mJbS+pHTzgPsWZLB3ELWM8HyXvMRQr76bHzG0MztHqm8BV61TKSlyBtY8o7Umjg3gpjeDu1QzIBY2Pn1gPUyHQ6gjz2+MAzdnmFwf5wnYiiCa7OLW3LaDTmbxuvHMqkVgZbTZvIe6g82IufQQj8U8WT6trzCAo91E0Qfix8TAF/wDjUtX7RJd9wjEcxuwHLew9YE4jWdrMLHnyjjWWlqiadxbHXmdW+Z+Ud8JwydOYFJT5fvkZV+J3gHXg/BQiCc3vMLIOi8yfE2t5QK4o4DlzSZkgiXMOpX7DH/0Pyh5o6MrLUAbCwjaZII3EB88VlNNp3KTUKkcjp6oftDyuInUlSjaXBI5HRvhFx4nh8ucpSdLV16EX9QeR8orriT2dEXelbMN+zYjN/pbn6/GAEZJZO1uv52joksXFm2/WkLM6ZOlMUYsrLurbjzvG8nF5gOyn9dYCwKORN0/eL/qb8L6x0qpTtu7O3QCy/Hc/SFKm4mmL/wDWht4mGDAZuI12knIiXs0xUyqLfxNcsf8ADARaqjEsAvYHkCfoIITsDnSZEuqmSbJNuozAg33BK8swBtFhcKezyTLcTJzGfNFiWf3R5KSST4k+kF/af/8AGlaAqJwBBGlskzlAU3g2KGWwvqOXltvyiwMOxAEDUf0iu8Qo+zbqN109dYlYLibXIHUfgNreUBa9C5c2S2m55AdSYNyKJOZJ9bD0AhD4Tx4OpUgKb3Oo7xHj8oc6fEZYQlmC2PPc6A90bsddhAS52HD7JIPjqPzEBsXoROkzZE0aTEKG/jsR5MAQfCCMrEmexWXMyj3rZD8TmFvJTeOOOz0CLMIItoWtqBuQ99QNPHW3W8B808Q8PzqacJM5Mh3vuCOoPOD2Ht2agKpPXSHj2zVsmbSJNWxdXBU87Hf5Qm8OYgs2XawBgJ1POnTrBEOug0MdJeATKRu0mrlzbnr5xZPCM6V2S3tmH62iH7SVD0xAgLBacsQqvHqeSO/MW/3V7zfAbesVfX49Om3zzGPhew/8RpA4sYB2xjjTN/Yy8v8AE2p9FGn1hVra+ZNN5jMx8T9BsI4DQfrxjTNAR62mE1cpFzbu2ve/hz3jzDOC37TO7CWgsUDC75vFOg31PpB/AcoBP2uZ6A/ZHS/XxhgaXJUd45r/AMRA8doATheCU8hgf7Sadc72Zh5DZfTXxhuWnSYouCR0O8A6HF5QmMgAW21hb584ITOIJcoAmYlueusARSmKiyk+AY3tGyG3vCx+ULK8eyWc66X0Njr4wVkY/Jm2s6+IvrbwgJ9RSIR08oGVGE9B6iDxo1dQVO8d8thlNj484CteL+EjOp3bsBPKgkBGCzgOqEjX/DrfoYoCYRc2va+l9x5+MfYFa6ykaYv2FLHyUXPrpHyozrPqnK9xZk1mJtqAzE2UcrAwHXh2bJRgaineal9hMEseoI73lcCPorgqtk1skPTWEte6UsFMsge6VBtttbQxSWNcNZJgSTKbKLDtJhABJt9prBj4LFq+zjhVsPXtne0yYozID3QNwDyLePKAsuRJCCw9fGFL2oLell/5y3/8XhwlTAyhhqDCz7SJd6Jj910Pzt+MBUc1Ay5W5foGFaulNKc29D1v+vnDc42PhrHKokLMWzi468x5QAbhqoPZi97qT9dDB5Md/e5mc5ezL9mdlIBDMp/iCovhY+oymwwygxUhkvfncfmNoUTNqD2k5ZbNKBZS1rqBqCL9LHXlAfQOHVrItppTMRmGtxkI53Fhr0iLxZmk0kx0BMtihZBsveHfXou1xtrFW8L8WzOzyszBpXdVwb9xr3VhuV8eXrD1J4tmT0MsypbU5vJmG7ZyGQ/vF+zlvy6C94BLxBlqZThzbfLr4aEQlyJbyHuDpFn+z/haZOnEzgvZqORDXb0hj4n4FktqE7vMjlAIfB+LznmqqXytvraLXxqiUUrBua/WEzCeHhSzFZNVBBhyx2rSYiqD5wFfLHUD8o5qv1jdh/WA7K2npHOx/Vo9TaPVcKQTqBqYDbHqnJKSWmmzHkdOZgYlZNewJsOXXWOdTUGa5J5n5dBBrhaWn7TKL+6pvqOYBt6AwAurkzFcgjvjRsxNwRytDfwPhgZhMYAlRbqpZr6m/RTt5QO4pnI8+Y6kEMRqNibC/wAxDfwWw/Zly27pIa2973ufEi3wgNuKOD5dTIZZKy5M/wB6XMCKLkfZew1VtvDeKu4RwubNm1MmqSdJmSNRMVe6pW4KMNmvuCDqPCL1lmNJ8kXLc+fj4mArmkraqmzZJqTUQZrNdSyWuGXe99RvuIi4j7SWdWly5fZuRux+ai2sEOO6HJLJQFQT3GAtkLe9LI5yn3A5G+2kc/Z9was8ftFQAUBtLQgMGI3Yg8ht5+UBAqaqtqqN0aZk7RCAQtiVItr0uL7corLhGilpVL2xN0YgAKHAZTa5DaMAdbW6eUfSON4SiJnBOmhBtbY2t02iipWCXnZx3ZjaqVBZZrM5uNwqADpvAPfBHC+bFJs2qdp8xJYmIzWIbMbBgQANLWtbrtFnV2GB9VsD8j+UIfC1SZGJCXNuvaS8gvycWJXpqV/V4syAFYdMMtsjggHa/X8jEbjmSWopoH8J9AwMG58kMLHb9aiIWKSi1NMVtTkPrbnAUkraA+ceslteRjWnXTyP5/lEgfrn9IDigucp2YZT1F9LjrDDI7AyFMpkEpVygj3bbWPhp6wrTprqRkltMO/cKC1rW94j9CPKnJKlvUWMoTLmZTXHdna2ZCNCsw7Ae6dOYgBfFuFCVln0kgqCGDuCCo2tZNTKN+d4J4SpMnNMUh2RS+lrne+UAW0I5coZODJlPUSjLzmYzrcrMXQCwuCB792NrHa1vPKbB882ZIDqrKiqhbYlLWF+hGgPhABKaa0ts8tmRuRU2I+EMVLxxOVSk9FnC3viyv6j3W+UAKqlmSnaXMUqw3U7+h2I8RHMDmYBopMUlzNFYX+6dG+H5RqTzhXnyQ2+45x0kVsyWLA5h0a5+B3EBmxjc/WNeYjwnzgN1P5RrVPZCegj1T0jlXf2ZgIFIl4Z+GaXPOVSgfRu6bgHQ7nlrzhbooauFqwy56MNycp6WPICAgVFAyq2YAMjd9drZrjQdAdPURnDOOtTTSTrLYgOPIAXHjDVxbTBZyzD7swZX9NL/Cx9IRKiVldwd1Yg9IC6aKpWYgdCCrC4MdXMVtwTi7S5olk9xzax5HkRD3PqLQEDGaBqhf2dTbMym/3UBux8xY28xDNT0yylREFlQBQPAQhTuIezrZVjoukzybl8NfhFjOLi8AF4rP7i3Un/AGtFc09D3lKrnPZkFSrky1Ug3XkD+cWRxCLoo8TClTylKgFgRcgzLOTexBVvUEfHeAE48uRleXYCU5dJjKwzMoDCWSLi+h+MWXgWNSquSs2UwNwMw5q3MGK4xgqRd1FtP3YLLe6kdoDroD+Ud+Bpzy65QXZ2nA9pbKUyhAyNdftXFjcc4C0o5VK3Rh1Uj5R2tGEQFAgWmTB/EevUxIv0jfEZeWqnDl2jfImOYNtICPM3vHeYiupVgCCNQY8ZL2ABJuBbcm/hDhw9wqFs06zOdQn2V/xfePy84BHwnAyjqJKzWGYlQLd1mAF1fLfkDYkjTaLR7Slo5aNVGWZr2UuQC8xxvlHQeGggoJEuULs6jTQaCw8BuYBUnC4mVprqhi5UBaeUR3ZS/eIvYub38LwBdDJrERmpwZZXumamVhfkBa49DAes4WpGmCWJM6WzAkOmZ5WltzqFOo0Nr8rwyTp4G9z4AXMZJqASVvqDbxgELFeBZ8s3klZqfauSkwDwWxDnwuIU7i+uny/Ri2qqdP7U9lUSyBa8pkVrdblWDrfrra/pFb8YMP2piEyFgrst9Ax0NjzFxe/O8BAeOZjqu30jkBr+vnAeg/rlEfEZlpZ8xBbBsJmVMwIgsBYu3JR18T0HOA/Ec5LlJYICuwBJuzZSVzHkLkE2GwIgI9M2o8ecMuBW7VLnS4PwhRpX5awx4ZUFTmX6QD/xIgmUxO+Ug/gfkYr6uTvhvvKL+a6fQKfWGxsWLU8wH7tvjCrWt3QejfI2v+EBxpWIZT0IIhgxziQ6rLNyRYn1hWVy+qkWFwSOo5ecYVt1/P8AnAdFmnMWO5NzFycF4n29Ktzdpfcb02J9LRSeaHP2dYr2dRkPuze6fBhfKfqPWAsHG17g8z8xCZQOC05fdEuZ31LNaZms9xbY98j0Jh6xNLy28LGEVQwqZqvrKyqygFQQ5zgnqRZUvy0gIGPTCnZsp75OSUc5Bl2b7eYWKkG2viY58PTQtTTkXCrNCs5UXzsCpl51uCt9R5XidxEXMuwa8x9M2dbFGBzK1xYHQc+ULNNNVcrgFUQ/u7qULlSbOSLqWU2v8IC9YyNZb3APUX+MbQFF44bVc7/NaOZ3iRxPpWVH+YYjEai3h8IA7wrTgzWYlQUW4v8AAsPED6w6z6yXIkGYxvfbqx5AfrbWK2pZpVjYkZgQYB1+LzplXLkTG/dI4AUCxyva5B5m2npAWXwlh5Dzap3ZzPOYKTdQRu6jkToB0Cw19qNPGBVDWS5iL2ZsLWAA2A5W5R0/aigzMoW1gLuBmHrsYCdNQl0y8zrfpaEn2i8RimlIvaFWnTBK0YIwW47Rg32O7pflmhxpap3KTFCmS1rbiZr9o8iDp3dCLb62FYe1uWi1UmayB5ADKzGxRZhZTZgNWW6/E+EA2YBNlKqqgVU+yoHeU+e/1OusLXtIkETkci6MmUPsMwJNm6HWA/DmNFFVbjMRax3Ki5sNdWI18gTyh/ouzqpDSplyjjTW1vIk2uDtYfWA/9k="/>
          <p:cNvSpPr>
            <a:spLocks noChangeAspect="1" noChangeArrowheads="1"/>
          </p:cNvSpPr>
          <p:nvPr/>
        </p:nvSpPr>
        <p:spPr bwMode="auto">
          <a:xfrm>
            <a:off x="368300" y="-793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4"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95736" y="5088204"/>
            <a:ext cx="5328592" cy="176979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518353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827584" y="1124744"/>
            <a:ext cx="7321465" cy="2376264"/>
          </a:xfrm>
        </p:spPr>
        <p:txBody>
          <a:bodyPr>
            <a:normAutofit/>
          </a:bodyPr>
          <a:lstStyle/>
          <a:p>
            <a:pPr algn="just"/>
            <a:r>
              <a:rPr lang="en-US" sz="1800" b="0" dirty="0" smtClean="0">
                <a:latin typeface="Times New Roman" pitchFamily="18" charset="0"/>
                <a:cs typeface="Times New Roman" pitchFamily="18" charset="0"/>
              </a:rPr>
              <a:t>      Over </a:t>
            </a:r>
            <a:r>
              <a:rPr lang="en-US" sz="1800" b="0" dirty="0">
                <a:latin typeface="Times New Roman" pitchFamily="18" charset="0"/>
                <a:cs typeface="Times New Roman" pitchFamily="18" charset="0"/>
              </a:rPr>
              <a:t>the months since </a:t>
            </a:r>
            <a:r>
              <a:rPr lang="en-US" sz="1800" b="0" dirty="0" smtClean="0">
                <a:latin typeface="Times New Roman" pitchFamily="18" charset="0"/>
                <a:cs typeface="Times New Roman" pitchFamily="18" charset="0"/>
              </a:rPr>
              <a:t>the 16</a:t>
            </a:r>
            <a:r>
              <a:rPr lang="en-US" sz="1800" b="0" baseline="30000" dirty="0" smtClean="0">
                <a:latin typeface="Times New Roman" pitchFamily="18" charset="0"/>
                <a:cs typeface="Times New Roman" pitchFamily="18" charset="0"/>
              </a:rPr>
              <a:t>th</a:t>
            </a:r>
            <a:r>
              <a:rPr lang="en-US" sz="1800" b="0" dirty="0" smtClean="0">
                <a:latin typeface="Times New Roman" pitchFamily="18" charset="0"/>
                <a:cs typeface="Times New Roman" pitchFamily="18" charset="0"/>
              </a:rPr>
              <a:t> </a:t>
            </a:r>
            <a:r>
              <a:rPr lang="en-US" sz="1800" b="0" dirty="0">
                <a:latin typeface="Times New Roman" pitchFamily="18" charset="0"/>
                <a:cs typeface="Times New Roman" pitchFamily="18" charset="0"/>
              </a:rPr>
              <a:t>October we </a:t>
            </a:r>
            <a:r>
              <a:rPr lang="en-US" sz="1800" b="0" dirty="0" smtClean="0">
                <a:latin typeface="Times New Roman" pitchFamily="18" charset="0"/>
                <a:cs typeface="Times New Roman" pitchFamily="18" charset="0"/>
              </a:rPr>
              <a:t>have joined </a:t>
            </a:r>
            <a:r>
              <a:rPr lang="en-US" sz="1800" b="0" dirty="0">
                <a:latin typeface="Times New Roman" pitchFamily="18" charset="0"/>
                <a:cs typeface="Times New Roman" pitchFamily="18" charset="0"/>
              </a:rPr>
              <a:t>the adventure of finding out about the American culture, thanks also to the technological progress. It’s amazing how emails allow us to connect each other from all over the world! Our pen pale was Eder Mendes, a 26 year-old boy from Miami. </a:t>
            </a:r>
            <a:endParaRPr lang="en-US" sz="1800" b="0" dirty="0" smtClean="0">
              <a:latin typeface="Times New Roman" pitchFamily="18" charset="0"/>
              <a:cs typeface="Times New Roman" pitchFamily="18" charset="0"/>
            </a:endParaRPr>
          </a:p>
          <a:p>
            <a:pPr algn="just"/>
            <a:r>
              <a:rPr lang="en-US" sz="1800" b="0" dirty="0" smtClean="0">
                <a:latin typeface="Times New Roman" pitchFamily="18" charset="0"/>
                <a:cs typeface="Times New Roman" pitchFamily="18" charset="0"/>
              </a:rPr>
              <a:t>      The most interesting feature we have found is how Americans celebrate holidays and their traditions; so we have decided to focus on this topic.</a:t>
            </a:r>
            <a:endParaRPr lang="it-IT" sz="1800" b="0" dirty="0">
              <a:latin typeface="Times New Roman" pitchFamily="18" charset="0"/>
              <a:cs typeface="Times New Roman" pitchFamily="18" charset="0"/>
            </a:endParaRPr>
          </a:p>
          <a:p>
            <a:pPr algn="just"/>
            <a:endParaRPr lang="it-IT" dirty="0"/>
          </a:p>
        </p:txBody>
      </p:sp>
      <p:sp>
        <p:nvSpPr>
          <p:cNvPr id="7" name="Titolo 6"/>
          <p:cNvSpPr>
            <a:spLocks noGrp="1"/>
          </p:cNvSpPr>
          <p:nvPr>
            <p:ph type="title"/>
          </p:nvPr>
        </p:nvSpPr>
        <p:spPr/>
        <p:txBody>
          <a:bodyPr/>
          <a:lstStyle/>
          <a:p>
            <a:pPr algn="ctr"/>
            <a:r>
              <a:rPr lang="it-IT" cap="none" dirty="0" err="1" smtClean="0">
                <a:solidFill>
                  <a:srgbClr val="92D050"/>
                </a:solidFill>
                <a:latin typeface="Bauhaus 93" pitchFamily="82" charset="0"/>
              </a:rPr>
              <a:t>Our</a:t>
            </a:r>
            <a:r>
              <a:rPr lang="it-IT" cap="none" dirty="0" smtClean="0">
                <a:solidFill>
                  <a:srgbClr val="92D050"/>
                </a:solidFill>
                <a:latin typeface="Bauhaus 93" pitchFamily="82" charset="0"/>
              </a:rPr>
              <a:t> Project </a:t>
            </a:r>
            <a:r>
              <a:rPr lang="it-IT" cap="none" dirty="0" smtClean="0">
                <a:solidFill>
                  <a:srgbClr val="FF0000"/>
                </a:solidFill>
                <a:latin typeface="Bauhaus 93" pitchFamily="82" charset="0"/>
              </a:rPr>
              <a:t>Beyond</a:t>
            </a:r>
            <a:r>
              <a:rPr lang="it-IT" cap="none" dirty="0" smtClean="0">
                <a:latin typeface="Bauhaus 93" pitchFamily="82" charset="0"/>
              </a:rPr>
              <a:t> </a:t>
            </a:r>
            <a:r>
              <a:rPr lang="it-IT" cap="none" dirty="0" smtClean="0">
                <a:solidFill>
                  <a:srgbClr val="00B0F0"/>
                </a:solidFill>
                <a:latin typeface="Bauhaus 93" pitchFamily="82" charset="0"/>
              </a:rPr>
              <a:t>The </a:t>
            </a:r>
            <a:r>
              <a:rPr lang="it-IT" cap="none" dirty="0" err="1" smtClean="0">
                <a:solidFill>
                  <a:srgbClr val="00B0F0"/>
                </a:solidFill>
                <a:latin typeface="Bauhaus 93" pitchFamily="82" charset="0"/>
              </a:rPr>
              <a:t>Pond</a:t>
            </a:r>
            <a:endParaRPr lang="it-IT" cap="none" dirty="0">
              <a:solidFill>
                <a:srgbClr val="00B0F0"/>
              </a:solidFill>
              <a:latin typeface="Bauhaus 93" pitchFamily="8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3573015"/>
            <a:ext cx="5400600" cy="2822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6079126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cap="none" dirty="0" err="1" smtClean="0">
                <a:solidFill>
                  <a:srgbClr val="92D050"/>
                </a:solidFill>
                <a:latin typeface="Bauhaus 93" pitchFamily="82" charset="0"/>
              </a:rPr>
              <a:t>Our</a:t>
            </a:r>
            <a:r>
              <a:rPr lang="it-IT" cap="none" dirty="0" smtClean="0">
                <a:solidFill>
                  <a:srgbClr val="92D050"/>
                </a:solidFill>
                <a:latin typeface="Bauhaus 93" pitchFamily="82" charset="0"/>
              </a:rPr>
              <a:t> </a:t>
            </a:r>
            <a:r>
              <a:rPr lang="it-IT" cap="none" dirty="0" err="1" smtClean="0">
                <a:solidFill>
                  <a:srgbClr val="92D050"/>
                </a:solidFill>
                <a:latin typeface="Bauhaus 93" pitchFamily="82" charset="0"/>
              </a:rPr>
              <a:t>Consideration</a:t>
            </a:r>
            <a:r>
              <a:rPr lang="it-IT" cap="none" dirty="0" smtClean="0">
                <a:solidFill>
                  <a:srgbClr val="92D050"/>
                </a:solidFill>
                <a:latin typeface="Bauhaus 93" pitchFamily="82" charset="0"/>
              </a:rPr>
              <a:t> </a:t>
            </a:r>
            <a:r>
              <a:rPr lang="it-IT" cap="none" dirty="0" err="1" smtClean="0">
                <a:solidFill>
                  <a:srgbClr val="FF0000"/>
                </a:solidFill>
                <a:latin typeface="Bauhaus 93" pitchFamily="82" charset="0"/>
              </a:rPr>
              <a:t>About</a:t>
            </a:r>
            <a:r>
              <a:rPr lang="it-IT" cap="none" dirty="0" smtClean="0">
                <a:latin typeface="Bauhaus 93" pitchFamily="82" charset="0"/>
              </a:rPr>
              <a:t> </a:t>
            </a:r>
            <a:r>
              <a:rPr lang="it-IT" cap="none" dirty="0" smtClean="0">
                <a:solidFill>
                  <a:srgbClr val="00B0F0"/>
                </a:solidFill>
                <a:latin typeface="Bauhaus 93" pitchFamily="82" charset="0"/>
              </a:rPr>
              <a:t>The Project</a:t>
            </a:r>
            <a:r>
              <a:rPr lang="it-IT" cap="none" dirty="0" smtClean="0">
                <a:solidFill>
                  <a:srgbClr val="00B0F0"/>
                </a:solidFill>
              </a:rPr>
              <a:t> </a:t>
            </a:r>
            <a:endParaRPr lang="it-IT" cap="none" dirty="0">
              <a:solidFill>
                <a:srgbClr val="00B0F0"/>
              </a:solidFill>
            </a:endParaRPr>
          </a:p>
        </p:txBody>
      </p:sp>
      <p:sp>
        <p:nvSpPr>
          <p:cNvPr id="3" name="Segnaposto contenuto 2"/>
          <p:cNvSpPr>
            <a:spLocks noGrp="1"/>
          </p:cNvSpPr>
          <p:nvPr>
            <p:ph idx="1"/>
          </p:nvPr>
        </p:nvSpPr>
        <p:spPr>
          <a:xfrm>
            <a:off x="-91405" y="1052736"/>
            <a:ext cx="8767861" cy="864096"/>
          </a:xfrm>
        </p:spPr>
        <p:txBody>
          <a:bodyPr>
            <a:normAutofit fontScale="25000" lnSpcReduction="20000"/>
          </a:bodyPr>
          <a:lstStyle/>
          <a:p>
            <a:pPr algn="just"/>
            <a:r>
              <a:rPr lang="en-US" sz="6400" b="0" dirty="0" smtClean="0">
                <a:latin typeface="Times New Roman" pitchFamily="18" charset="0"/>
                <a:cs typeface="Times New Roman" pitchFamily="18" charset="0"/>
              </a:rPr>
              <a:t>      What struck us the most is </a:t>
            </a:r>
            <a:r>
              <a:rPr lang="en-US" sz="6400" b="0" dirty="0">
                <a:latin typeface="Times New Roman" pitchFamily="18" charset="0"/>
                <a:cs typeface="Times New Roman" pitchFamily="18" charset="0"/>
              </a:rPr>
              <a:t>how American people are used to approaching to their festivities </a:t>
            </a:r>
            <a:r>
              <a:rPr lang="en-US" sz="6400" b="0" dirty="0" smtClean="0">
                <a:latin typeface="Times New Roman" pitchFamily="18" charset="0"/>
                <a:cs typeface="Times New Roman" pitchFamily="18" charset="0"/>
              </a:rPr>
              <a:t>and holidays</a:t>
            </a:r>
            <a:r>
              <a:rPr lang="en-US" sz="6400" b="0" dirty="0">
                <a:latin typeface="Times New Roman" pitchFamily="18" charset="0"/>
                <a:cs typeface="Times New Roman" pitchFamily="18" charset="0"/>
              </a:rPr>
              <a:t>. For </a:t>
            </a:r>
            <a:r>
              <a:rPr lang="en-US" sz="6400" b="0" dirty="0" smtClean="0">
                <a:latin typeface="Times New Roman" pitchFamily="18" charset="0"/>
                <a:cs typeface="Times New Roman" pitchFamily="18" charset="0"/>
              </a:rPr>
              <a:t>instance, </a:t>
            </a:r>
            <a:r>
              <a:rPr lang="en-US" sz="6400" b="0" dirty="0">
                <a:latin typeface="Times New Roman" pitchFamily="18" charset="0"/>
                <a:cs typeface="Times New Roman" pitchFamily="18" charset="0"/>
              </a:rPr>
              <a:t>Christmas in Italy is a very popular religious holiday, whereas in the U.S. there is a big issue whether this time of year should be officially celebrated as a Christian </a:t>
            </a:r>
            <a:r>
              <a:rPr lang="en-US" sz="6400" b="0" dirty="0" smtClean="0">
                <a:latin typeface="Times New Roman" pitchFamily="18" charset="0"/>
                <a:cs typeface="Times New Roman" pitchFamily="18" charset="0"/>
              </a:rPr>
              <a:t>festival. </a:t>
            </a:r>
          </a:p>
          <a:p>
            <a:pPr algn="just"/>
            <a:endParaRPr lang="it-IT" sz="4000" b="0" dirty="0">
              <a:latin typeface="Times New Roman" pitchFamily="18" charset="0"/>
              <a:cs typeface="Times New Roman" pitchFamily="18" charset="0"/>
            </a:endParaRPr>
          </a:p>
          <a:p>
            <a:pPr algn="just"/>
            <a:endParaRPr lang="en-US" sz="4000" b="0" dirty="0">
              <a:latin typeface="Times New Roman" pitchFamily="18" charset="0"/>
              <a:cs typeface="Times New Roman" pitchFamily="18" charset="0"/>
            </a:endParaRPr>
          </a:p>
          <a:p>
            <a:pPr algn="just"/>
            <a:endParaRPr lang="en-US" sz="4000" b="0" dirty="0" smtClean="0">
              <a:latin typeface="Times New Roman" pitchFamily="18" charset="0"/>
              <a:cs typeface="Times New Roman" pitchFamily="18" charset="0"/>
            </a:endParaRPr>
          </a:p>
          <a:p>
            <a:pPr algn="just"/>
            <a:r>
              <a:rPr lang="en-US" b="0" dirty="0" smtClean="0">
                <a:latin typeface="Times New Roman" pitchFamily="18" charset="0"/>
                <a:cs typeface="Times New Roman" pitchFamily="18" charset="0"/>
              </a:rPr>
              <a:t>    </a:t>
            </a:r>
          </a:p>
          <a:p>
            <a:pPr algn="just"/>
            <a:endParaRPr lang="en-US" b="0" dirty="0">
              <a:latin typeface="Times New Roman" pitchFamily="18" charset="0"/>
              <a:cs typeface="Times New Roman" pitchFamily="18" charset="0"/>
            </a:endParaRPr>
          </a:p>
          <a:p>
            <a:pPr algn="just"/>
            <a:endParaRPr lang="en-US" b="0" dirty="0" smtClean="0">
              <a:latin typeface="Times New Roman" pitchFamily="18" charset="0"/>
              <a:cs typeface="Times New Roman" pitchFamily="18" charset="0"/>
            </a:endParaRPr>
          </a:p>
          <a:p>
            <a:pPr algn="just"/>
            <a:endParaRPr lang="en-US" b="0" dirty="0">
              <a:latin typeface="Times New Roman" pitchFamily="18" charset="0"/>
              <a:cs typeface="Times New Roman" pitchFamily="18" charset="0"/>
            </a:endParaRPr>
          </a:p>
          <a:p>
            <a:pPr algn="just"/>
            <a:endParaRPr lang="en-US" b="0" dirty="0" smtClean="0">
              <a:latin typeface="Times New Roman" pitchFamily="18" charset="0"/>
              <a:cs typeface="Times New Roman" pitchFamily="18" charset="0"/>
            </a:endParaRPr>
          </a:p>
          <a:p>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1844823"/>
            <a:ext cx="2220786" cy="19259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16787" y="1844823"/>
            <a:ext cx="1942147" cy="19421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CasellaDiTesto 3"/>
          <p:cNvSpPr txBox="1"/>
          <p:nvPr/>
        </p:nvSpPr>
        <p:spPr>
          <a:xfrm>
            <a:off x="244419" y="1844824"/>
            <a:ext cx="4536706" cy="1600438"/>
          </a:xfrm>
          <a:prstGeom prst="rect">
            <a:avLst/>
          </a:prstGeom>
          <a:noFill/>
        </p:spPr>
        <p:txBody>
          <a:bodyPr wrap="square" rtlCol="0">
            <a:spAutoFit/>
          </a:bodyPr>
          <a:lstStyle/>
          <a:p>
            <a:pPr algn="just"/>
            <a:r>
              <a:rPr lang="en-US" sz="1600" dirty="0">
                <a:latin typeface="Times New Roman" pitchFamily="18" charset="0"/>
                <a:cs typeface="Times New Roman" pitchFamily="18" charset="0"/>
              </a:rPr>
              <a:t>Moreover, In Italy holidays are special occasions to gather, celebrate and have special meals. By the way, for Italians food is part of life and it is particularly important; on the other hand, for Americans food is regarded as “fuel”, just a physical necessity. </a:t>
            </a:r>
          </a:p>
          <a:p>
            <a:endParaRPr lang="it-IT" dirty="0"/>
          </a:p>
        </p:txBody>
      </p:sp>
      <p:sp>
        <p:nvSpPr>
          <p:cNvPr id="5" name="CasellaDiTesto 4"/>
          <p:cNvSpPr txBox="1"/>
          <p:nvPr/>
        </p:nvSpPr>
        <p:spPr>
          <a:xfrm>
            <a:off x="3923927" y="4149080"/>
            <a:ext cx="4935007" cy="2585323"/>
          </a:xfrm>
          <a:prstGeom prst="rect">
            <a:avLst/>
          </a:prstGeom>
          <a:noFill/>
        </p:spPr>
        <p:txBody>
          <a:bodyPr wrap="square" rtlCol="0">
            <a:spAutoFit/>
          </a:bodyPr>
          <a:lstStyle/>
          <a:p>
            <a:pPr algn="just"/>
            <a:r>
              <a:rPr lang="en-US" sz="1600" dirty="0">
                <a:latin typeface="Times New Roman" pitchFamily="18" charset="0"/>
                <a:cs typeface="Times New Roman" pitchFamily="18" charset="0"/>
              </a:rPr>
              <a:t> We have also found out that Americans are a very close-knit community and they are proud of their traditions; Independence Day and Veterans Day, to name a few, play a big role for them and show their “patriotic soul”. Unlike the Italian ones, these festivities are very popular among young people; in Italy, on the other hand,  the youth is not very keen on public holidays and even if they are celebrated, the don’t have a particular meaning for young people. </a:t>
            </a:r>
          </a:p>
          <a:p>
            <a:endParaRPr lang="it-IT" dirty="0"/>
          </a:p>
        </p:txBody>
      </p:sp>
      <p:pic>
        <p:nvPicPr>
          <p:cNvPr id="1029" name="Picture 5" descr="https://encrypted-tbn2.gstatic.com/images?q=tbn:ANd9GcRgPWr1YxxXesUCYHwSZHVJ5RJMpfo_8F_CBwqAXYdbfxlGB-Bp9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751" y="3504511"/>
            <a:ext cx="3747656" cy="33452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101400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p:cNvSpPr>
            <a:spLocks noGrp="1"/>
          </p:cNvSpPr>
          <p:nvPr>
            <p:ph type="pic" sz="quarter" idx="14"/>
          </p:nvPr>
        </p:nvSpPr>
        <p:spPr/>
      </p:sp>
      <p:graphicFrame>
        <p:nvGraphicFramePr>
          <p:cNvPr id="6" name="Diagramma 5"/>
          <p:cNvGraphicFramePr/>
          <p:nvPr>
            <p:extLst>
              <p:ext uri="{D42A27DB-BD31-4B8C-83A1-F6EECF244321}">
                <p14:modId xmlns:p14="http://schemas.microsoft.com/office/powerpoint/2010/main" xmlns="" val="4242855788"/>
              </p:ext>
            </p:extLst>
          </p:nvPr>
        </p:nvGraphicFramePr>
        <p:xfrm>
          <a:off x="539552" y="620688"/>
          <a:ext cx="784887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2123585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p:cNvSpPr>
            <a:spLocks noGrp="1"/>
          </p:cNvSpPr>
          <p:nvPr>
            <p:ph type="pic" sz="quarter" idx="14"/>
          </p:nvPr>
        </p:nvSpPr>
        <p:spPr/>
      </p:sp>
      <p:graphicFrame>
        <p:nvGraphicFramePr>
          <p:cNvPr id="5" name="Diagramma 4"/>
          <p:cNvGraphicFramePr/>
          <p:nvPr>
            <p:extLst>
              <p:ext uri="{D42A27DB-BD31-4B8C-83A1-F6EECF244321}">
                <p14:modId xmlns:p14="http://schemas.microsoft.com/office/powerpoint/2010/main" xmlns="" val="2053517386"/>
              </p:ext>
            </p:extLst>
          </p:nvPr>
        </p:nvGraphicFramePr>
        <p:xfrm>
          <a:off x="539552" y="620688"/>
          <a:ext cx="784887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4853197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mtClean="0">
                <a:solidFill>
                  <a:schemeClr val="accent2"/>
                </a:solidFill>
                <a:latin typeface="Bauhaus 93" pitchFamily="82" charset="0"/>
              </a:rPr>
              <a:t>Christmas (25° december)</a:t>
            </a:r>
            <a:endParaRPr lang="it-IT" dirty="0">
              <a:solidFill>
                <a:schemeClr val="accent2"/>
              </a:solidFill>
              <a:latin typeface="Bauhaus 93" pitchFamily="8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013176"/>
            <a:ext cx="4521928" cy="18448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egnaposto testo 2"/>
          <p:cNvSpPr>
            <a:spLocks noGrp="1"/>
          </p:cNvSpPr>
          <p:nvPr>
            <p:ph type="body" idx="1"/>
          </p:nvPr>
        </p:nvSpPr>
        <p:spPr>
          <a:xfrm>
            <a:off x="827584" y="980728"/>
            <a:ext cx="3200400" cy="548640"/>
          </a:xfrm>
        </p:spPr>
        <p:txBody>
          <a:bodyPr>
            <a:normAutofit/>
          </a:bodyPr>
          <a:lstStyle/>
          <a:p>
            <a:pPr algn="ctr"/>
            <a:r>
              <a:rPr lang="it-IT" sz="2000" smtClean="0">
                <a:solidFill>
                  <a:srgbClr val="00B050"/>
                </a:solidFill>
                <a:latin typeface="Bauhaus 93" pitchFamily="82" charset="0"/>
              </a:rPr>
              <a:t>Italy</a:t>
            </a:r>
            <a:endParaRPr lang="it-IT" sz="2000" dirty="0">
              <a:solidFill>
                <a:srgbClr val="00B050"/>
              </a:solidFill>
              <a:latin typeface="Bauhaus 93" pitchFamily="82"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21928" y="5013177"/>
            <a:ext cx="4622072" cy="18448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egnaposto contenuto 3"/>
          <p:cNvSpPr>
            <a:spLocks noGrp="1"/>
          </p:cNvSpPr>
          <p:nvPr>
            <p:ph sz="half" idx="2"/>
          </p:nvPr>
        </p:nvSpPr>
        <p:spPr>
          <a:xfrm>
            <a:off x="467544" y="1556792"/>
            <a:ext cx="3479998" cy="4103416"/>
          </a:xfrm>
        </p:spPr>
        <p:txBody>
          <a:bodyPr>
            <a:noAutofit/>
          </a:bodyPr>
          <a:lstStyle/>
          <a:p>
            <a:pPr lvl="0" algn="just"/>
            <a:r>
              <a:rPr lang="en-US" sz="1400" b="0" dirty="0" smtClean="0">
                <a:latin typeface="Times New Roman" pitchFamily="18" charset="0"/>
                <a:cs typeface="Times New Roman" pitchFamily="18" charset="0"/>
              </a:rPr>
              <a:t>        This holiday celebrates the birth of Jesus. In Italy it’s a very popular religious festival; during the Advent, the period before Christmas, people get ready for the coming of Christ.</a:t>
            </a:r>
          </a:p>
          <a:p>
            <a:pPr lvl="0" algn="just"/>
            <a:r>
              <a:rPr lang="en-US" sz="1400" b="0" dirty="0" smtClean="0">
                <a:latin typeface="Times New Roman" pitchFamily="18" charset="0"/>
                <a:cs typeface="Times New Roman" pitchFamily="18" charset="0"/>
              </a:rPr>
              <a:t>        Children are used to having a so called “Advent Calendar” and every day while they’re waiting for Christmas they open a box where they usually find a chocolate. We decorate the Christmas Tree and children write a letter to Santa Claus who will bring them gifts if they have behaved themselves. </a:t>
            </a:r>
          </a:p>
          <a:p>
            <a:pPr lvl="0" algn="just"/>
            <a:r>
              <a:rPr lang="en-US" sz="1400" b="0" dirty="0" smtClean="0">
                <a:latin typeface="Times New Roman" pitchFamily="18" charset="0"/>
                <a:cs typeface="Times New Roman" pitchFamily="18" charset="0"/>
              </a:rPr>
              <a:t>       On Christmas Eve we go to church (at midnight) and we attend the Mass. On Christmas day families gather, celebrate and have lunch together.</a:t>
            </a:r>
            <a:endParaRPr lang="it-IT" sz="1400" b="0" dirty="0" smtClean="0">
              <a:latin typeface="Times New Roman" pitchFamily="18" charset="0"/>
              <a:cs typeface="Times New Roman" pitchFamily="18" charset="0"/>
            </a:endParaRPr>
          </a:p>
          <a:p>
            <a:endParaRPr lang="it-IT" sz="700" dirty="0"/>
          </a:p>
        </p:txBody>
      </p:sp>
      <p:sp>
        <p:nvSpPr>
          <p:cNvPr id="5" name="Segnaposto testo 4"/>
          <p:cNvSpPr>
            <a:spLocks noGrp="1"/>
          </p:cNvSpPr>
          <p:nvPr>
            <p:ph type="body" sz="quarter" idx="3"/>
          </p:nvPr>
        </p:nvSpPr>
        <p:spPr>
          <a:xfrm>
            <a:off x="5076056" y="908720"/>
            <a:ext cx="3200400" cy="548640"/>
          </a:xfrm>
        </p:spPr>
        <p:txBody>
          <a:bodyPr>
            <a:normAutofit/>
          </a:bodyPr>
          <a:lstStyle/>
          <a:p>
            <a:pPr algn="ctr"/>
            <a:r>
              <a:rPr lang="it-IT" sz="2000" dirty="0" smtClean="0">
                <a:solidFill>
                  <a:srgbClr val="00B050"/>
                </a:solidFill>
                <a:latin typeface="Bauhaus 93" pitchFamily="82" charset="0"/>
              </a:rPr>
              <a:t>Usa</a:t>
            </a:r>
            <a:endParaRPr lang="it-IT" sz="2000" dirty="0">
              <a:solidFill>
                <a:srgbClr val="00B050"/>
              </a:solidFill>
              <a:latin typeface="Bauhaus 93" pitchFamily="82" charset="0"/>
            </a:endParaRPr>
          </a:p>
        </p:txBody>
      </p:sp>
      <p:sp>
        <p:nvSpPr>
          <p:cNvPr id="6" name="Segnaposto contenuto 5"/>
          <p:cNvSpPr>
            <a:spLocks noGrp="1"/>
          </p:cNvSpPr>
          <p:nvPr>
            <p:ph sz="quarter" idx="4"/>
          </p:nvPr>
        </p:nvSpPr>
        <p:spPr>
          <a:xfrm>
            <a:off x="4716016" y="1484784"/>
            <a:ext cx="3760416" cy="4247432"/>
          </a:xfrm>
        </p:spPr>
        <p:txBody>
          <a:bodyPr>
            <a:noAutofit/>
          </a:bodyPr>
          <a:lstStyle/>
          <a:p>
            <a:pPr algn="just"/>
            <a:r>
              <a:rPr lang="en-US" sz="1400" b="0" dirty="0" smtClean="0">
                <a:latin typeface="Times New Roman" pitchFamily="18" charset="0"/>
                <a:cs typeface="Times New Roman" pitchFamily="18" charset="0"/>
              </a:rPr>
              <a:t>        This holiday celebrates the birth of Jesus also in the USA. However there is a big argument whether this time of year should be officially celebrated as a Christian festival, because Christianity is only one among many religions. In public, Americans will often wish each other “Happy holidays!” rather than referring to the festival by name. Christmas is a day for families to get together and celebrate the birth of Christ where families exchange gifts to one another.</a:t>
            </a:r>
          </a:p>
          <a:p>
            <a:pPr algn="just"/>
            <a:r>
              <a:rPr lang="en-US" sz="1400" b="0" dirty="0" smtClean="0">
                <a:latin typeface="Times New Roman" pitchFamily="18" charset="0"/>
                <a:cs typeface="Times New Roman" pitchFamily="18" charset="0"/>
              </a:rPr>
              <a:t>         Actually most do not even celebrate the idea of that, they just see it as a day to exchange gifts and to spend time with friends and family. It’s a tradition to have a tree to decorate with ornaments and place the gifts in wrapping under the tree until Christmas morning when everyone gathers around to open the presents.</a:t>
            </a:r>
            <a:endParaRPr lang="it-IT" sz="1400" b="0" dirty="0">
              <a:latin typeface="Times New Roman" pitchFamily="18" charset="0"/>
              <a:cs typeface="Times New Roman" pitchFamily="18" charset="0"/>
            </a:endParaRPr>
          </a:p>
        </p:txBody>
      </p:sp>
    </p:spTree>
    <p:extLst>
      <p:ext uri="{BB962C8B-B14F-4D97-AF65-F5344CB8AC3E}">
        <p14:creationId xmlns:p14="http://schemas.microsoft.com/office/powerpoint/2010/main" xmlns="" val="281583684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p:cNvSpPr>
            <a:spLocks noGrp="1"/>
          </p:cNvSpPr>
          <p:nvPr>
            <p:ph type="pic" sz="quarter" idx="14"/>
          </p:nvPr>
        </p:nvSpPr>
        <p:spPr/>
      </p:sp>
      <p:sp>
        <p:nvSpPr>
          <p:cNvPr id="5" name="CasellaDiTesto 4"/>
          <p:cNvSpPr txBox="1"/>
          <p:nvPr/>
        </p:nvSpPr>
        <p:spPr>
          <a:xfrm flipH="1">
            <a:off x="611560" y="379871"/>
            <a:ext cx="8136904" cy="584775"/>
          </a:xfrm>
          <a:prstGeom prst="rect">
            <a:avLst/>
          </a:prstGeom>
          <a:noFill/>
        </p:spPr>
        <p:txBody>
          <a:bodyPr wrap="square" rtlCol="0">
            <a:spAutoFit/>
          </a:bodyPr>
          <a:lstStyle/>
          <a:p>
            <a:pPr algn="ctr"/>
            <a:r>
              <a:rPr lang="it-IT" sz="3200" dirty="0" smtClean="0">
                <a:solidFill>
                  <a:srgbClr val="00B050"/>
                </a:solidFill>
                <a:latin typeface="Bauhaus 93" pitchFamily="82" charset="0"/>
              </a:rPr>
              <a:t>Italy</a:t>
            </a:r>
            <a:endParaRPr lang="it-IT" sz="3200" dirty="0">
              <a:solidFill>
                <a:srgbClr val="00B050"/>
              </a:solidFill>
              <a:latin typeface="Bauhaus 93" pitchFamily="82" charset="0"/>
            </a:endParaRPr>
          </a:p>
        </p:txBody>
      </p:sp>
      <p:sp>
        <p:nvSpPr>
          <p:cNvPr id="7" name="CasellaDiTesto 6"/>
          <p:cNvSpPr txBox="1"/>
          <p:nvPr/>
        </p:nvSpPr>
        <p:spPr>
          <a:xfrm>
            <a:off x="597563" y="1015701"/>
            <a:ext cx="4857870" cy="3354765"/>
          </a:xfrm>
          <a:prstGeom prst="rect">
            <a:avLst/>
          </a:prstGeom>
          <a:noFill/>
        </p:spPr>
        <p:txBody>
          <a:bodyPr wrap="square" rtlCol="0">
            <a:spAutoFit/>
          </a:bodyPr>
          <a:lstStyle/>
          <a:p>
            <a:pPr algn="just"/>
            <a:r>
              <a:rPr lang="it-IT" sz="2000" b="1" dirty="0" err="1" smtClean="0">
                <a:solidFill>
                  <a:srgbClr val="CC00FF"/>
                </a:solidFill>
                <a:latin typeface="Times New Roman" pitchFamily="18" charset="0"/>
                <a:cs typeface="Times New Roman" pitchFamily="18" charset="0"/>
              </a:rPr>
              <a:t>Easter</a:t>
            </a:r>
            <a:r>
              <a:rPr lang="it-IT" sz="2000" b="1" dirty="0" smtClean="0">
                <a:solidFill>
                  <a:srgbClr val="CC00FF"/>
                </a:solidFill>
                <a:latin typeface="Times New Roman" pitchFamily="18" charset="0"/>
                <a:cs typeface="Times New Roman" pitchFamily="18" charset="0"/>
              </a:rPr>
              <a:t>: </a:t>
            </a:r>
            <a:r>
              <a:rPr lang="it-IT"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in </a:t>
            </a:r>
            <a:r>
              <a:rPr lang="en-US" sz="1600" dirty="0">
                <a:latin typeface="Times New Roman" pitchFamily="18" charset="0"/>
                <a:cs typeface="Times New Roman" pitchFamily="18" charset="0"/>
              </a:rPr>
              <a:t>April or May, it depends on the day</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for Christians is the most important festival, even though Christmas  is more popular among Italians. It celebrates the resurrection of Christ on the third day after his crucifixion; it is preceded by Lent (in Italian </a:t>
            </a:r>
            <a:r>
              <a:rPr lang="en-US" sz="1600" i="1" dirty="0" err="1">
                <a:latin typeface="Times New Roman" pitchFamily="18" charset="0"/>
                <a:cs typeface="Times New Roman" pitchFamily="18" charset="0"/>
              </a:rPr>
              <a:t>Quaresima</a:t>
            </a:r>
            <a:r>
              <a:rPr lang="en-US" sz="1600" dirty="0">
                <a:latin typeface="Times New Roman" pitchFamily="18" charset="0"/>
                <a:cs typeface="Times New Roman" pitchFamily="18" charset="0"/>
              </a:rPr>
              <a:t>), a forty-day period of prayer and penance. It’s a tradition not to eat meat on Fridays. The last week of Lent is called Holy Week (</a:t>
            </a:r>
            <a:r>
              <a:rPr lang="en-US" sz="1600" i="1" dirty="0" err="1">
                <a:latin typeface="Times New Roman" pitchFamily="18" charset="0"/>
                <a:cs typeface="Times New Roman" pitchFamily="18" charset="0"/>
              </a:rPr>
              <a:t>Settimana</a:t>
            </a:r>
            <a:r>
              <a:rPr lang="en-US" sz="1600" i="1" dirty="0">
                <a:latin typeface="Times New Roman" pitchFamily="18" charset="0"/>
                <a:cs typeface="Times New Roman" pitchFamily="18" charset="0"/>
              </a:rPr>
              <a:t> Santa</a:t>
            </a:r>
            <a:r>
              <a:rPr lang="en-US" sz="1600" dirty="0">
                <a:latin typeface="Times New Roman" pitchFamily="18" charset="0"/>
                <a:cs typeface="Times New Roman" pitchFamily="18" charset="0"/>
              </a:rPr>
              <a:t>) and it includes Holy Thursday, commemorating the Last Supper of Christ and the foot washing, and Good Friday, commemorating the crucifixion and death of Jesus. Lots of children get a chocolate egg on the day of Easter which contains a little </a:t>
            </a:r>
            <a:r>
              <a:rPr lang="en-US" sz="1600" dirty="0" smtClean="0">
                <a:latin typeface="Times New Roman" pitchFamily="18" charset="0"/>
                <a:cs typeface="Times New Roman" pitchFamily="18" charset="0"/>
              </a:rPr>
              <a:t>surprise.</a:t>
            </a:r>
            <a:endParaRPr lang="it-IT" sz="1600" b="1" dirty="0">
              <a:solidFill>
                <a:srgbClr val="CC00FF"/>
              </a:solidFill>
              <a:latin typeface="Times New Roman" pitchFamily="18" charset="0"/>
              <a:cs typeface="Times New Roman" pitchFamily="18" charset="0"/>
            </a:endParaRPr>
          </a:p>
        </p:txBody>
      </p:sp>
      <p:sp>
        <p:nvSpPr>
          <p:cNvPr id="8" name="CasellaDiTesto 7"/>
          <p:cNvSpPr txBox="1"/>
          <p:nvPr/>
        </p:nvSpPr>
        <p:spPr>
          <a:xfrm>
            <a:off x="5004048" y="4319799"/>
            <a:ext cx="3888432" cy="2431435"/>
          </a:xfrm>
          <a:prstGeom prst="rect">
            <a:avLst/>
          </a:prstGeom>
          <a:noFill/>
        </p:spPr>
        <p:txBody>
          <a:bodyPr wrap="square" rtlCol="0">
            <a:spAutoFit/>
          </a:bodyPr>
          <a:lstStyle/>
          <a:p>
            <a:pPr lvl="0" algn="just"/>
            <a:r>
              <a:rPr lang="it-IT" sz="2000" b="1" dirty="0" smtClean="0">
                <a:solidFill>
                  <a:srgbClr val="0000FF"/>
                </a:solidFill>
                <a:latin typeface="Times New Roman" pitchFamily="18" charset="0"/>
                <a:cs typeface="Times New Roman" pitchFamily="18" charset="0"/>
              </a:rPr>
              <a:t>Carnival: </a:t>
            </a:r>
            <a:r>
              <a:rPr lang="it-IT"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two days before the Lent) </a:t>
            </a: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children</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use to dress up with traditional costumes (</a:t>
            </a:r>
            <a:r>
              <a:rPr lang="en-US" sz="1600" dirty="0" err="1">
                <a:latin typeface="Times New Roman" pitchFamily="18" charset="0"/>
                <a:cs typeface="Times New Roman" pitchFamily="18" charset="0"/>
              </a:rPr>
              <a:t>Pulcinella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Arlecchino</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Colombina</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they take part in parades through the town streets by throwing confetti. On these particular days you can eat some typical foods, such as </a:t>
            </a:r>
            <a:r>
              <a:rPr lang="en-US" sz="1600" dirty="0" err="1">
                <a:latin typeface="Times New Roman" pitchFamily="18" charset="0"/>
                <a:cs typeface="Times New Roman" pitchFamily="18" charset="0"/>
              </a:rPr>
              <a:t>Chiacchiere</a:t>
            </a:r>
            <a:r>
              <a:rPr lang="en-US" sz="1600" dirty="0">
                <a:latin typeface="Times New Roman" pitchFamily="18" charset="0"/>
                <a:cs typeface="Times New Roman" pitchFamily="18" charset="0"/>
              </a:rPr>
              <a:t> and </a:t>
            </a:r>
            <a:r>
              <a:rPr lang="en-US" sz="1600" dirty="0" err="1">
                <a:latin typeface="Times New Roman" pitchFamily="18" charset="0"/>
                <a:cs typeface="Times New Roman" pitchFamily="18" charset="0"/>
              </a:rPr>
              <a:t>Frittelle</a:t>
            </a:r>
            <a:r>
              <a:rPr lang="en-US" sz="1600" dirty="0">
                <a:latin typeface="Times New Roman" pitchFamily="18" charset="0"/>
                <a:cs typeface="Times New Roman" pitchFamily="18" charset="0"/>
              </a:rPr>
              <a:t>.</a:t>
            </a:r>
            <a:endParaRPr lang="it-IT" sz="1600" dirty="0">
              <a:latin typeface="Times New Roman" pitchFamily="18" charset="0"/>
              <a:cs typeface="Times New Roman" pitchFamily="18" charset="0"/>
            </a:endParaRPr>
          </a:p>
          <a:p>
            <a:endParaRPr lang="it-IT" sz="2000" b="1" dirty="0">
              <a:solidFill>
                <a:srgbClr val="0000FF"/>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24128" y="1180915"/>
            <a:ext cx="3024336" cy="3024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4493906"/>
            <a:ext cx="2232248" cy="22040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55776" y="4568728"/>
            <a:ext cx="2232248" cy="21291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864588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p:cNvSpPr>
            <a:spLocks noGrp="1"/>
          </p:cNvSpPr>
          <p:nvPr>
            <p:ph type="pic" sz="quarter" idx="14"/>
          </p:nvPr>
        </p:nvSpPr>
        <p:spPr/>
      </p:sp>
      <p:sp>
        <p:nvSpPr>
          <p:cNvPr id="5" name="CasellaDiTesto 4"/>
          <p:cNvSpPr txBox="1"/>
          <p:nvPr/>
        </p:nvSpPr>
        <p:spPr>
          <a:xfrm flipH="1">
            <a:off x="611560" y="379871"/>
            <a:ext cx="8136904" cy="584775"/>
          </a:xfrm>
          <a:prstGeom prst="rect">
            <a:avLst/>
          </a:prstGeom>
          <a:noFill/>
        </p:spPr>
        <p:txBody>
          <a:bodyPr wrap="square" rtlCol="0">
            <a:spAutoFit/>
          </a:bodyPr>
          <a:lstStyle/>
          <a:p>
            <a:pPr algn="ctr"/>
            <a:r>
              <a:rPr lang="it-IT" sz="3200" dirty="0" smtClean="0">
                <a:solidFill>
                  <a:srgbClr val="00B050"/>
                </a:solidFill>
                <a:latin typeface="Bauhaus 93" pitchFamily="82" charset="0"/>
              </a:rPr>
              <a:t>Italy</a:t>
            </a:r>
            <a:endParaRPr lang="it-IT" sz="3200" dirty="0">
              <a:solidFill>
                <a:srgbClr val="00B050"/>
              </a:solidFill>
              <a:latin typeface="Bauhaus 93" pitchFamily="82" charset="0"/>
            </a:endParaRPr>
          </a:p>
        </p:txBody>
      </p:sp>
      <p:sp>
        <p:nvSpPr>
          <p:cNvPr id="7" name="CasellaDiTesto 6"/>
          <p:cNvSpPr txBox="1"/>
          <p:nvPr/>
        </p:nvSpPr>
        <p:spPr>
          <a:xfrm>
            <a:off x="611560" y="981549"/>
            <a:ext cx="7920880" cy="1446550"/>
          </a:xfrm>
          <a:prstGeom prst="rect">
            <a:avLst/>
          </a:prstGeom>
          <a:noFill/>
        </p:spPr>
        <p:txBody>
          <a:bodyPr wrap="square" rtlCol="0">
            <a:spAutoFit/>
          </a:bodyPr>
          <a:lstStyle/>
          <a:p>
            <a:pPr lvl="0" algn="just"/>
            <a:r>
              <a:rPr lang="it-IT" sz="2000" b="1" dirty="0" err="1" smtClean="0">
                <a:solidFill>
                  <a:schemeClr val="bg2">
                    <a:lumMod val="75000"/>
                  </a:schemeClr>
                </a:solidFill>
                <a:latin typeface="Times New Roman" pitchFamily="18" charset="0"/>
                <a:cs typeface="Times New Roman" pitchFamily="18" charset="0"/>
              </a:rPr>
              <a:t>Epiphany</a:t>
            </a:r>
            <a:r>
              <a:rPr lang="it-IT" sz="2000" b="1" dirty="0" smtClean="0">
                <a:solidFill>
                  <a:schemeClr val="bg2">
                    <a:lumMod val="75000"/>
                  </a:schemeClr>
                </a:solidFill>
                <a:latin typeface="Times New Roman" pitchFamily="18" charset="0"/>
                <a:cs typeface="Times New Roman" pitchFamily="18" charset="0"/>
              </a:rPr>
              <a:t>: </a:t>
            </a:r>
            <a:r>
              <a:rPr lang="it-IT"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6</a:t>
            </a:r>
            <a:r>
              <a:rPr lang="en-US" sz="1600" baseline="30000" dirty="0" smtClean="0">
                <a:latin typeface="Times New Roman" pitchFamily="18" charset="0"/>
                <a:cs typeface="Times New Roman" pitchFamily="18" charset="0"/>
              </a:rPr>
              <a:t>th </a:t>
            </a:r>
            <a:r>
              <a:rPr lang="en-US" sz="1600" dirty="0">
                <a:latin typeface="Times New Roman" pitchFamily="18" charset="0"/>
                <a:cs typeface="Times New Roman" pitchFamily="18" charset="0"/>
              </a:rPr>
              <a:t>January</a:t>
            </a:r>
            <a:r>
              <a:rPr lang="en-US" sz="1600" dirty="0" smtClean="0">
                <a:latin typeface="Times New Roman" pitchFamily="18" charset="0"/>
                <a:cs typeface="Times New Roman" pitchFamily="18" charset="0"/>
              </a:rPr>
              <a:t>)</a:t>
            </a:r>
            <a:r>
              <a:rPr lang="it-IT" sz="1600" dirty="0" smtClean="0">
                <a:latin typeface="Times New Roman" pitchFamily="18" charset="0"/>
                <a:cs typeface="Times New Roman" pitchFamily="18" charset="0"/>
              </a:rPr>
              <a:t> </a:t>
            </a:r>
            <a:r>
              <a:rPr lang="it-IT" sz="1600" dirty="0" err="1">
                <a:latin typeface="Times New Roman" pitchFamily="18" charset="0"/>
                <a:cs typeface="Times New Roman" pitchFamily="18" charset="0"/>
              </a:rPr>
              <a:t>it’s</a:t>
            </a:r>
            <a:r>
              <a:rPr lang="it-IT" sz="1600" dirty="0">
                <a:latin typeface="Times New Roman" pitchFamily="18" charset="0"/>
                <a:cs typeface="Times New Roman" pitchFamily="18" charset="0"/>
              </a:rPr>
              <a:t> a Christian </a:t>
            </a:r>
            <a:r>
              <a:rPr lang="it-IT" sz="1600" dirty="0" err="1">
                <a:latin typeface="Times New Roman" pitchFamily="18" charset="0"/>
                <a:cs typeface="Times New Roman" pitchFamily="18" charset="0"/>
              </a:rPr>
              <a:t>feast</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day</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that</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celebrates</a:t>
            </a:r>
            <a:r>
              <a:rPr lang="it-IT" sz="1600" dirty="0">
                <a:latin typeface="Times New Roman" pitchFamily="18" charset="0"/>
                <a:cs typeface="Times New Roman" pitchFamily="18" charset="0"/>
              </a:rPr>
              <a:t> the </a:t>
            </a:r>
            <a:r>
              <a:rPr lang="it-IT" sz="1600" dirty="0" err="1">
                <a:latin typeface="Times New Roman" pitchFamily="18" charset="0"/>
                <a:cs typeface="Times New Roman" pitchFamily="18" charset="0"/>
              </a:rPr>
              <a:t>visit</a:t>
            </a:r>
            <a:r>
              <a:rPr lang="it-IT" sz="1600" dirty="0">
                <a:latin typeface="Times New Roman" pitchFamily="18" charset="0"/>
                <a:cs typeface="Times New Roman" pitchFamily="18" charset="0"/>
              </a:rPr>
              <a:t> of the Magi to the Baby </a:t>
            </a:r>
            <a:r>
              <a:rPr lang="it-IT" sz="1600" dirty="0" err="1">
                <a:latin typeface="Times New Roman" pitchFamily="18" charset="0"/>
                <a:cs typeface="Times New Roman" pitchFamily="18" charset="0"/>
              </a:rPr>
              <a:t>Jesus</a:t>
            </a:r>
            <a:r>
              <a:rPr lang="it-IT" sz="1600" dirty="0">
                <a:latin typeface="Times New Roman" pitchFamily="18" charset="0"/>
                <a:cs typeface="Times New Roman" pitchFamily="18" charset="0"/>
              </a:rPr>
              <a:t>. In the </a:t>
            </a:r>
            <a:r>
              <a:rPr lang="it-IT" sz="1600" dirty="0" err="1">
                <a:latin typeface="Times New Roman" pitchFamily="18" charset="0"/>
                <a:cs typeface="Times New Roman" pitchFamily="18" charset="0"/>
              </a:rPr>
              <a:t>Italian</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popular</a:t>
            </a:r>
            <a:r>
              <a:rPr lang="it-IT" sz="1600" dirty="0">
                <a:latin typeface="Times New Roman" pitchFamily="18" charset="0"/>
                <a:cs typeface="Times New Roman" pitchFamily="18" charset="0"/>
              </a:rPr>
              <a:t> folklore, the </a:t>
            </a:r>
            <a:r>
              <a:rPr lang="it-IT" sz="1600" i="1" dirty="0">
                <a:latin typeface="Times New Roman" pitchFamily="18" charset="0"/>
                <a:cs typeface="Times New Roman" pitchFamily="18" charset="0"/>
              </a:rPr>
              <a:t>Befana, </a:t>
            </a:r>
            <a:r>
              <a:rPr lang="it-IT" sz="1600" dirty="0">
                <a:latin typeface="Times New Roman" pitchFamily="18" charset="0"/>
                <a:cs typeface="Times New Roman" pitchFamily="18" charset="0"/>
              </a:rPr>
              <a:t>an </a:t>
            </a:r>
            <a:r>
              <a:rPr lang="it-IT" sz="1600" dirty="0" err="1">
                <a:latin typeface="Times New Roman" pitchFamily="18" charset="0"/>
                <a:cs typeface="Times New Roman" pitchFamily="18" charset="0"/>
              </a:rPr>
              <a:t>old</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wrinkled</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ragged</a:t>
            </a:r>
            <a:r>
              <a:rPr lang="it-IT" sz="1600" dirty="0">
                <a:latin typeface="Times New Roman" pitchFamily="18" charset="0"/>
                <a:cs typeface="Times New Roman" pitchFamily="18" charset="0"/>
              </a:rPr>
              <a:t> lady,  </a:t>
            </a:r>
            <a:r>
              <a:rPr lang="it-IT" sz="1600" dirty="0" err="1">
                <a:latin typeface="Times New Roman" pitchFamily="18" charset="0"/>
                <a:cs typeface="Times New Roman" pitchFamily="18" charset="0"/>
              </a:rPr>
              <a:t>visits</a:t>
            </a:r>
            <a:r>
              <a:rPr lang="it-IT" sz="1600" dirty="0">
                <a:latin typeface="Times New Roman" pitchFamily="18" charset="0"/>
                <a:cs typeface="Times New Roman" pitchFamily="18" charset="0"/>
              </a:rPr>
              <a:t> the </a:t>
            </a:r>
            <a:r>
              <a:rPr lang="it-IT" sz="1600" dirty="0" err="1">
                <a:latin typeface="Times New Roman" pitchFamily="18" charset="0"/>
                <a:cs typeface="Times New Roman" pitchFamily="18" charset="0"/>
              </a:rPr>
              <a:t>children</a:t>
            </a:r>
            <a:r>
              <a:rPr lang="it-IT" sz="1600" dirty="0">
                <a:latin typeface="Times New Roman" pitchFamily="18" charset="0"/>
                <a:cs typeface="Times New Roman" pitchFamily="18" charset="0"/>
              </a:rPr>
              <a:t> on the </a:t>
            </a:r>
            <a:r>
              <a:rPr lang="it-IT" sz="1600" dirty="0" err="1">
                <a:latin typeface="Times New Roman" pitchFamily="18" charset="0"/>
                <a:cs typeface="Times New Roman" pitchFamily="18" charset="0"/>
              </a:rPr>
              <a:t>eve</a:t>
            </a:r>
            <a:r>
              <a:rPr lang="it-IT" sz="1600" dirty="0">
                <a:latin typeface="Times New Roman" pitchFamily="18" charset="0"/>
                <a:cs typeface="Times New Roman" pitchFamily="18" charset="0"/>
              </a:rPr>
              <a:t> of </a:t>
            </a:r>
            <a:r>
              <a:rPr lang="it-IT" sz="1600" dirty="0" err="1">
                <a:latin typeface="Times New Roman" pitchFamily="18" charset="0"/>
                <a:cs typeface="Times New Roman" pitchFamily="18" charset="0"/>
              </a:rPr>
              <a:t>January</a:t>
            </a:r>
            <a:r>
              <a:rPr lang="it-IT" sz="1600" dirty="0">
                <a:latin typeface="Times New Roman" pitchFamily="18" charset="0"/>
                <a:cs typeface="Times New Roman" pitchFamily="18" charset="0"/>
              </a:rPr>
              <a:t> 6 to </a:t>
            </a:r>
            <a:r>
              <a:rPr lang="it-IT" sz="1600" dirty="0" err="1">
                <a:latin typeface="Times New Roman" pitchFamily="18" charset="0"/>
                <a:cs typeface="Times New Roman" pitchFamily="18" charset="0"/>
              </a:rPr>
              <a:t>fill</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their</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socks</a:t>
            </a:r>
            <a:r>
              <a:rPr lang="it-IT" sz="1600" dirty="0">
                <a:latin typeface="Times New Roman" pitchFamily="18" charset="0"/>
                <a:cs typeface="Times New Roman" pitchFamily="18" charset="0"/>
              </a:rPr>
              <a:t> with </a:t>
            </a:r>
            <a:r>
              <a:rPr lang="it-IT" sz="1600" dirty="0" err="1">
                <a:latin typeface="Times New Roman" pitchFamily="18" charset="0"/>
                <a:cs typeface="Times New Roman" pitchFamily="18" charset="0"/>
              </a:rPr>
              <a:t>candy</a:t>
            </a:r>
            <a:r>
              <a:rPr lang="it-IT" sz="1600" dirty="0">
                <a:latin typeface="Times New Roman" pitchFamily="18" charset="0"/>
                <a:cs typeface="Times New Roman" pitchFamily="18" charset="0"/>
              </a:rPr>
              <a:t> and </a:t>
            </a:r>
            <a:r>
              <a:rPr lang="it-IT" sz="1600" dirty="0" err="1">
                <a:latin typeface="Times New Roman" pitchFamily="18" charset="0"/>
                <a:cs typeface="Times New Roman" pitchFamily="18" charset="0"/>
              </a:rPr>
              <a:t>presents</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if</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they</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had</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been</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good</a:t>
            </a:r>
            <a:r>
              <a:rPr lang="it-IT" sz="1600" dirty="0">
                <a:latin typeface="Times New Roman" pitchFamily="18" charset="0"/>
                <a:cs typeface="Times New Roman" pitchFamily="18" charset="0"/>
              </a:rPr>
              <a:t> or a </a:t>
            </a:r>
            <a:r>
              <a:rPr lang="it-IT" sz="1600" dirty="0" err="1">
                <a:latin typeface="Times New Roman" pitchFamily="18" charset="0"/>
                <a:cs typeface="Times New Roman" pitchFamily="18" charset="0"/>
              </a:rPr>
              <a:t>lump</a:t>
            </a:r>
            <a:r>
              <a:rPr lang="it-IT" sz="1600" dirty="0">
                <a:latin typeface="Times New Roman" pitchFamily="18" charset="0"/>
                <a:cs typeface="Times New Roman" pitchFamily="18" charset="0"/>
              </a:rPr>
              <a:t> of </a:t>
            </a:r>
            <a:r>
              <a:rPr lang="it-IT" sz="1600" dirty="0" err="1">
                <a:latin typeface="Times New Roman" pitchFamily="18" charset="0"/>
                <a:cs typeface="Times New Roman" pitchFamily="18" charset="0"/>
              </a:rPr>
              <a:t>coal</a:t>
            </a:r>
            <a:r>
              <a:rPr lang="it-IT" sz="1600" dirty="0">
                <a:latin typeface="Times New Roman" pitchFamily="18" charset="0"/>
                <a:cs typeface="Times New Roman" pitchFamily="18" charset="0"/>
              </a:rPr>
              <a:t> or dark </a:t>
            </a:r>
            <a:r>
              <a:rPr lang="it-IT" sz="1600" dirty="0" err="1">
                <a:latin typeface="Times New Roman" pitchFamily="18" charset="0"/>
                <a:cs typeface="Times New Roman" pitchFamily="18" charset="0"/>
              </a:rPr>
              <a:t>candy</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if</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they</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had</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been</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bad</a:t>
            </a:r>
            <a:r>
              <a:rPr lang="it-IT" sz="1600" dirty="0">
                <a:latin typeface="Times New Roman" pitchFamily="18" charset="0"/>
                <a:cs typeface="Times New Roman" pitchFamily="18" charset="0"/>
              </a:rPr>
              <a:t>. </a:t>
            </a:r>
          </a:p>
          <a:p>
            <a:endParaRPr lang="it-IT" sz="2000" b="1" dirty="0">
              <a:solidFill>
                <a:schemeClr val="bg2">
                  <a:lumMod val="75000"/>
                </a:schemeClr>
              </a:solidFill>
              <a:latin typeface="Times New Roman" pitchFamily="18" charset="0"/>
              <a:cs typeface="Times New Roman" pitchFamily="18" charset="0"/>
            </a:endParaRPr>
          </a:p>
        </p:txBody>
      </p:sp>
      <p:sp>
        <p:nvSpPr>
          <p:cNvPr id="3" name="CasellaDiTesto 2"/>
          <p:cNvSpPr txBox="1"/>
          <p:nvPr/>
        </p:nvSpPr>
        <p:spPr>
          <a:xfrm>
            <a:off x="395536" y="4437112"/>
            <a:ext cx="8136904" cy="892552"/>
          </a:xfrm>
          <a:prstGeom prst="rect">
            <a:avLst/>
          </a:prstGeom>
          <a:noFill/>
        </p:spPr>
        <p:txBody>
          <a:bodyPr wrap="square" rtlCol="0">
            <a:spAutoFit/>
          </a:bodyPr>
          <a:lstStyle/>
          <a:p>
            <a:pPr algn="just"/>
            <a:r>
              <a:rPr lang="it-IT" sz="2000" b="1" dirty="0" smtClean="0">
                <a:solidFill>
                  <a:srgbClr val="FFC000"/>
                </a:solidFill>
                <a:latin typeface="Times New Roman" pitchFamily="18" charset="0"/>
                <a:cs typeface="Times New Roman" pitchFamily="18" charset="0"/>
              </a:rPr>
              <a:t>Ferragosto: </a:t>
            </a:r>
            <a:r>
              <a:rPr lang="en-US" sz="1600" dirty="0">
                <a:latin typeface="Times New Roman" pitchFamily="18" charset="0"/>
                <a:cs typeface="Times New Roman" pitchFamily="18" charset="0"/>
              </a:rPr>
              <a:t>(15</a:t>
            </a:r>
            <a:r>
              <a:rPr lang="en-US" sz="1600" baseline="30000" dirty="0">
                <a:latin typeface="Times New Roman" pitchFamily="18" charset="0"/>
                <a:cs typeface="Times New Roman" pitchFamily="18" charset="0"/>
              </a:rPr>
              <a:t>th</a:t>
            </a:r>
            <a:r>
              <a:rPr lang="en-US" sz="1600" dirty="0">
                <a:latin typeface="Times New Roman" pitchFamily="18" charset="0"/>
                <a:cs typeface="Times New Roman" pitchFamily="18" charset="0"/>
              </a:rPr>
              <a:t> August</a:t>
            </a:r>
            <a:r>
              <a:rPr lang="en-US" sz="1600" dirty="0" smtClean="0">
                <a:latin typeface="Times New Roman" pitchFamily="18" charset="0"/>
                <a:cs typeface="Times New Roman" pitchFamily="18" charset="0"/>
              </a:rPr>
              <a:t>)</a:t>
            </a:r>
            <a:r>
              <a:rPr lang="it-IT" sz="1600" dirty="0" smtClean="0">
                <a:latin typeface="Times New Roman" pitchFamily="18" charset="0"/>
                <a:cs typeface="Times New Roman" pitchFamily="18" charset="0"/>
              </a:rPr>
              <a:t> </a:t>
            </a:r>
            <a:r>
              <a:rPr lang="it-IT" sz="1600" dirty="0">
                <a:latin typeface="Times New Roman" pitchFamily="18" charset="0"/>
                <a:cs typeface="Times New Roman" pitchFamily="18" charset="0"/>
              </a:rPr>
              <a:t>The </a:t>
            </a:r>
            <a:r>
              <a:rPr lang="it-IT" sz="1600" dirty="0" err="1">
                <a:latin typeface="Times New Roman" pitchFamily="18" charset="0"/>
                <a:cs typeface="Times New Roman" pitchFamily="18" charset="0"/>
              </a:rPr>
              <a:t>Catholic</a:t>
            </a:r>
            <a:r>
              <a:rPr lang="it-IT" sz="1600" dirty="0">
                <a:latin typeface="Times New Roman" pitchFamily="18" charset="0"/>
                <a:cs typeface="Times New Roman" pitchFamily="18" charset="0"/>
              </a:rPr>
              <a:t> Church </a:t>
            </a:r>
            <a:r>
              <a:rPr lang="it-IT" sz="1600" dirty="0" err="1">
                <a:latin typeface="Times New Roman" pitchFamily="18" charset="0"/>
                <a:cs typeface="Times New Roman" pitchFamily="18" charset="0"/>
              </a:rPr>
              <a:t>celebrates</a:t>
            </a:r>
            <a:r>
              <a:rPr lang="it-IT" sz="1600" dirty="0">
                <a:latin typeface="Times New Roman" pitchFamily="18" charset="0"/>
                <a:cs typeface="Times New Roman" pitchFamily="18" charset="0"/>
              </a:rPr>
              <a:t> the </a:t>
            </a:r>
            <a:r>
              <a:rPr lang="it-IT" sz="1600" dirty="0" err="1">
                <a:latin typeface="Times New Roman" pitchFamily="18" charset="0"/>
                <a:cs typeface="Times New Roman" pitchFamily="18" charset="0"/>
              </a:rPr>
              <a:t>Assumption</a:t>
            </a:r>
            <a:r>
              <a:rPr lang="it-IT" sz="1600" dirty="0">
                <a:latin typeface="Times New Roman" pitchFamily="18" charset="0"/>
                <a:cs typeface="Times New Roman" pitchFamily="18" charset="0"/>
              </a:rPr>
              <a:t> of the </a:t>
            </a:r>
            <a:r>
              <a:rPr lang="it-IT" sz="1600" dirty="0" err="1">
                <a:latin typeface="Times New Roman" pitchFamily="18" charset="0"/>
                <a:cs typeface="Times New Roman" pitchFamily="18" charset="0"/>
              </a:rPr>
              <a:t>Blessed</a:t>
            </a:r>
            <a:r>
              <a:rPr lang="it-IT" sz="1600" dirty="0">
                <a:latin typeface="Times New Roman" pitchFamily="18" charset="0"/>
                <a:cs typeface="Times New Roman" pitchFamily="18" charset="0"/>
              </a:rPr>
              <a:t> Virgin Mary. </a:t>
            </a:r>
            <a:r>
              <a:rPr lang="it-IT" sz="1600" dirty="0" err="1">
                <a:latin typeface="Times New Roman" pitchFamily="18" charset="0"/>
                <a:cs typeface="Times New Roman" pitchFamily="18" charset="0"/>
              </a:rPr>
              <a:t>After</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going</a:t>
            </a:r>
            <a:r>
              <a:rPr lang="it-IT" sz="1600" dirty="0">
                <a:latin typeface="Times New Roman" pitchFamily="18" charset="0"/>
                <a:cs typeface="Times New Roman" pitchFamily="18" charset="0"/>
              </a:rPr>
              <a:t> to Church, families </a:t>
            </a:r>
            <a:r>
              <a:rPr lang="it-IT" sz="1600" dirty="0" err="1">
                <a:latin typeface="Times New Roman" pitchFamily="18" charset="0"/>
                <a:cs typeface="Times New Roman" pitchFamily="18" charset="0"/>
              </a:rPr>
              <a:t>gather</a:t>
            </a:r>
            <a:r>
              <a:rPr lang="it-IT" sz="1600" dirty="0">
                <a:latin typeface="Times New Roman" pitchFamily="18" charset="0"/>
                <a:cs typeface="Times New Roman" pitchFamily="18" charset="0"/>
              </a:rPr>
              <a:t> and </a:t>
            </a:r>
            <a:r>
              <a:rPr lang="it-IT" sz="1600" dirty="0" err="1">
                <a:latin typeface="Times New Roman" pitchFamily="18" charset="0"/>
                <a:cs typeface="Times New Roman" pitchFamily="18" charset="0"/>
              </a:rPr>
              <a:t>have</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together</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barbecues</a:t>
            </a:r>
            <a:r>
              <a:rPr lang="it-IT" sz="1600" dirty="0">
                <a:latin typeface="Times New Roman" pitchFamily="18" charset="0"/>
                <a:cs typeface="Times New Roman" pitchFamily="18" charset="0"/>
              </a:rPr>
              <a:t> in the </a:t>
            </a:r>
            <a:r>
              <a:rPr lang="it-IT" sz="1600" dirty="0" err="1">
                <a:latin typeface="Times New Roman" pitchFamily="18" charset="0"/>
                <a:cs typeface="Times New Roman" pitchFamily="18" charset="0"/>
              </a:rPr>
              <a:t>gardens</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thanks</a:t>
            </a:r>
            <a:r>
              <a:rPr lang="it-IT" sz="1600" dirty="0">
                <a:latin typeface="Times New Roman" pitchFamily="18" charset="0"/>
                <a:cs typeface="Times New Roman" pitchFamily="18" charset="0"/>
              </a:rPr>
              <a:t> to the hot and </a:t>
            </a:r>
            <a:r>
              <a:rPr lang="it-IT" sz="1600" dirty="0" err="1">
                <a:latin typeface="Times New Roman" pitchFamily="18" charset="0"/>
                <a:cs typeface="Times New Roman" pitchFamily="18" charset="0"/>
              </a:rPr>
              <a:t>usually</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sunny</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weather</a:t>
            </a:r>
            <a:r>
              <a:rPr lang="it-IT" sz="1600" dirty="0">
                <a:latin typeface="Times New Roman" pitchFamily="18" charset="0"/>
                <a:cs typeface="Times New Roman" pitchFamily="18" charset="0"/>
              </a:rPr>
              <a:t>. At night beautiful </a:t>
            </a:r>
            <a:r>
              <a:rPr lang="it-IT" sz="1600" dirty="0" err="1">
                <a:latin typeface="Times New Roman" pitchFamily="18" charset="0"/>
                <a:cs typeface="Times New Roman" pitchFamily="18" charset="0"/>
              </a:rPr>
              <a:t>fireworks</a:t>
            </a:r>
            <a:r>
              <a:rPr lang="it-IT" sz="1600" dirty="0">
                <a:latin typeface="Times New Roman" pitchFamily="18" charset="0"/>
                <a:cs typeface="Times New Roman" pitchFamily="18" charset="0"/>
              </a:rPr>
              <a:t> light up the </a:t>
            </a:r>
            <a:r>
              <a:rPr lang="it-IT" sz="1600" dirty="0" err="1">
                <a:latin typeface="Times New Roman" pitchFamily="18" charset="0"/>
                <a:cs typeface="Times New Roman" pitchFamily="18" charset="0"/>
              </a:rPr>
              <a:t>sky</a:t>
            </a:r>
            <a:r>
              <a:rPr lang="it-IT" sz="1600" dirty="0">
                <a:latin typeface="Times New Roman" pitchFamily="18" charset="0"/>
                <a:cs typeface="Times New Roman" pitchFamily="18" charset="0"/>
              </a:rPr>
              <a:t>.</a:t>
            </a:r>
            <a:endParaRPr lang="it-IT" sz="1600" b="1" dirty="0">
              <a:solidFill>
                <a:srgbClr val="FFC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7" y="2348880"/>
            <a:ext cx="2918039" cy="1943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21687" y="2348880"/>
            <a:ext cx="3130633" cy="1943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598108"/>
            <a:ext cx="4552393" cy="1304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48471" y="5598107"/>
            <a:ext cx="4595529" cy="1304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988695"/>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p:cNvSpPr>
            <a:spLocks noGrp="1"/>
          </p:cNvSpPr>
          <p:nvPr>
            <p:ph type="pic" sz="quarter" idx="14"/>
          </p:nvPr>
        </p:nvSpPr>
        <p:spPr/>
      </p:sp>
      <p:sp>
        <p:nvSpPr>
          <p:cNvPr id="5" name="CasellaDiTesto 4"/>
          <p:cNvSpPr txBox="1"/>
          <p:nvPr/>
        </p:nvSpPr>
        <p:spPr>
          <a:xfrm flipH="1">
            <a:off x="611560" y="379871"/>
            <a:ext cx="8136904" cy="584775"/>
          </a:xfrm>
          <a:prstGeom prst="rect">
            <a:avLst/>
          </a:prstGeom>
          <a:noFill/>
        </p:spPr>
        <p:txBody>
          <a:bodyPr wrap="square" rtlCol="0">
            <a:spAutoFit/>
          </a:bodyPr>
          <a:lstStyle/>
          <a:p>
            <a:pPr algn="ctr"/>
            <a:r>
              <a:rPr lang="it-IT" sz="3200" dirty="0" smtClean="0">
                <a:solidFill>
                  <a:srgbClr val="00B050"/>
                </a:solidFill>
                <a:latin typeface="Bauhaus 93" pitchFamily="82" charset="0"/>
              </a:rPr>
              <a:t>Italy</a:t>
            </a:r>
            <a:endParaRPr lang="it-IT" sz="3200" dirty="0">
              <a:solidFill>
                <a:srgbClr val="00B050"/>
              </a:solidFill>
              <a:latin typeface="Bauhaus 93" pitchFamily="82" charset="0"/>
            </a:endParaRPr>
          </a:p>
        </p:txBody>
      </p:sp>
      <p:sp>
        <p:nvSpPr>
          <p:cNvPr id="7" name="CasellaDiTesto 6"/>
          <p:cNvSpPr txBox="1"/>
          <p:nvPr/>
        </p:nvSpPr>
        <p:spPr>
          <a:xfrm>
            <a:off x="323528" y="979047"/>
            <a:ext cx="4464496" cy="1631216"/>
          </a:xfrm>
          <a:prstGeom prst="rect">
            <a:avLst/>
          </a:prstGeom>
          <a:noFill/>
        </p:spPr>
        <p:txBody>
          <a:bodyPr wrap="square" rtlCol="0">
            <a:spAutoFit/>
          </a:bodyPr>
          <a:lstStyle/>
          <a:p>
            <a:pPr algn="just"/>
            <a:r>
              <a:rPr lang="it-IT" sz="2000" b="1" dirty="0" err="1">
                <a:solidFill>
                  <a:srgbClr val="66FF99"/>
                </a:solidFill>
                <a:latin typeface="Times New Roman" pitchFamily="18" charset="0"/>
                <a:cs typeface="Times New Roman" pitchFamily="18" charset="0"/>
              </a:rPr>
              <a:t>L</a:t>
            </a:r>
            <a:r>
              <a:rPr lang="it-IT" sz="2000" b="1" dirty="0" err="1" smtClean="0">
                <a:solidFill>
                  <a:srgbClr val="66FF99"/>
                </a:solidFill>
                <a:latin typeface="Times New Roman" pitchFamily="18" charset="0"/>
                <a:cs typeface="Times New Roman" pitchFamily="18" charset="0"/>
              </a:rPr>
              <a:t>iberation</a:t>
            </a:r>
            <a:r>
              <a:rPr lang="it-IT" sz="2000" b="1" dirty="0" smtClean="0">
                <a:solidFill>
                  <a:srgbClr val="66FF99"/>
                </a:solidFill>
                <a:latin typeface="Times New Roman" pitchFamily="18" charset="0"/>
                <a:cs typeface="Times New Roman" pitchFamily="18" charset="0"/>
              </a:rPr>
              <a:t> </a:t>
            </a:r>
            <a:r>
              <a:rPr lang="it-IT" sz="2000" b="1" dirty="0" err="1">
                <a:solidFill>
                  <a:srgbClr val="66FF99"/>
                </a:solidFill>
                <a:latin typeface="Times New Roman" pitchFamily="18" charset="0"/>
                <a:cs typeface="Times New Roman" pitchFamily="18" charset="0"/>
              </a:rPr>
              <a:t>D</a:t>
            </a:r>
            <a:r>
              <a:rPr lang="it-IT" sz="2000" b="1" dirty="0" err="1" smtClean="0">
                <a:solidFill>
                  <a:srgbClr val="66FF99"/>
                </a:solidFill>
                <a:latin typeface="Times New Roman" pitchFamily="18" charset="0"/>
                <a:cs typeface="Times New Roman" pitchFamily="18" charset="0"/>
              </a:rPr>
              <a:t>ay</a:t>
            </a:r>
            <a:r>
              <a:rPr lang="it-IT" sz="2000" b="1" dirty="0" smtClean="0">
                <a:solidFill>
                  <a:srgbClr val="66FF99"/>
                </a:solidFill>
                <a:latin typeface="Times New Roman" pitchFamily="18" charset="0"/>
                <a:cs typeface="Times New Roman" pitchFamily="18" charset="0"/>
              </a:rPr>
              <a:t> </a:t>
            </a:r>
            <a:r>
              <a:rPr lang="it-IT" sz="1600" dirty="0" smtClean="0">
                <a:latin typeface="Times New Roman" pitchFamily="18" charset="0"/>
                <a:cs typeface="Times New Roman" pitchFamily="18" charset="0"/>
              </a:rPr>
              <a:t>(</a:t>
            </a:r>
            <a:r>
              <a:rPr lang="it-IT" sz="1600" dirty="0">
                <a:latin typeface="Times New Roman" pitchFamily="18" charset="0"/>
                <a:cs typeface="Times New Roman" pitchFamily="18" charset="0"/>
              </a:rPr>
              <a:t>25</a:t>
            </a:r>
            <a:r>
              <a:rPr lang="it-IT" sz="1600" baseline="30000" dirty="0">
                <a:latin typeface="Times New Roman" pitchFamily="18" charset="0"/>
                <a:cs typeface="Times New Roman" pitchFamily="18" charset="0"/>
              </a:rPr>
              <a:t>th</a:t>
            </a:r>
            <a:r>
              <a:rPr lang="it-IT" sz="1600" dirty="0">
                <a:latin typeface="Times New Roman" pitchFamily="18" charset="0"/>
                <a:cs typeface="Times New Roman" pitchFamily="18" charset="0"/>
              </a:rPr>
              <a:t> April) </a:t>
            </a:r>
            <a:r>
              <a:rPr lang="it-IT" sz="1600" dirty="0" err="1" smtClean="0">
                <a:latin typeface="Times New Roman" pitchFamily="18" charset="0"/>
                <a:cs typeface="Times New Roman" pitchFamily="18" charset="0"/>
              </a:rPr>
              <a:t>it’s</a:t>
            </a:r>
            <a:r>
              <a:rPr lang="it-IT" sz="1600" dirty="0" smtClean="0">
                <a:latin typeface="Times New Roman" pitchFamily="18" charset="0"/>
                <a:cs typeface="Times New Roman" pitchFamily="18" charset="0"/>
              </a:rPr>
              <a:t> </a:t>
            </a:r>
            <a:r>
              <a:rPr lang="it-IT" sz="1600" dirty="0" err="1">
                <a:latin typeface="Times New Roman" pitchFamily="18" charset="0"/>
                <a:cs typeface="Times New Roman" pitchFamily="18" charset="0"/>
              </a:rPr>
              <a:t>quite</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similar</a:t>
            </a:r>
            <a:r>
              <a:rPr lang="it-IT" sz="1600" dirty="0">
                <a:latin typeface="Times New Roman" pitchFamily="18" charset="0"/>
                <a:cs typeface="Times New Roman" pitchFamily="18" charset="0"/>
              </a:rPr>
              <a:t> to the Independence </a:t>
            </a:r>
            <a:r>
              <a:rPr lang="it-IT" sz="1600" dirty="0" err="1">
                <a:latin typeface="Times New Roman" pitchFamily="18" charset="0"/>
                <a:cs typeface="Times New Roman" pitchFamily="18" charset="0"/>
              </a:rPr>
              <a:t>Day</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it</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marks</a:t>
            </a:r>
            <a:r>
              <a:rPr lang="it-IT" sz="1600" dirty="0">
                <a:latin typeface="Times New Roman" pitchFamily="18" charset="0"/>
                <a:cs typeface="Times New Roman" pitchFamily="18" charset="0"/>
              </a:rPr>
              <a:t> the </a:t>
            </a:r>
            <a:r>
              <a:rPr lang="it-IT" sz="1600" dirty="0" err="1">
                <a:latin typeface="Times New Roman" pitchFamily="18" charset="0"/>
                <a:cs typeface="Times New Roman" pitchFamily="18" charset="0"/>
              </a:rPr>
              <a:t>liberation</a:t>
            </a:r>
            <a:r>
              <a:rPr lang="it-IT" sz="1600" dirty="0">
                <a:latin typeface="Times New Roman" pitchFamily="18" charset="0"/>
                <a:cs typeface="Times New Roman" pitchFamily="18" charset="0"/>
              </a:rPr>
              <a:t> of Italy from the Nazi </a:t>
            </a:r>
            <a:r>
              <a:rPr lang="it-IT" sz="1600" dirty="0" err="1">
                <a:latin typeface="Times New Roman" pitchFamily="18" charset="0"/>
                <a:cs typeface="Times New Roman" pitchFamily="18" charset="0"/>
              </a:rPr>
              <a:t>occupation</a:t>
            </a:r>
            <a:r>
              <a:rPr lang="it-IT" sz="1600" dirty="0">
                <a:latin typeface="Times New Roman" pitchFamily="18" charset="0"/>
                <a:cs typeface="Times New Roman" pitchFamily="18" charset="0"/>
              </a:rPr>
              <a:t> and the end of the </a:t>
            </a:r>
            <a:r>
              <a:rPr lang="it-IT" sz="1600" dirty="0" err="1">
                <a:latin typeface="Times New Roman" pitchFamily="18" charset="0"/>
                <a:cs typeface="Times New Roman" pitchFamily="18" charset="0"/>
              </a:rPr>
              <a:t>dictator</a:t>
            </a:r>
            <a:r>
              <a:rPr lang="it-IT" sz="1600" dirty="0">
                <a:latin typeface="Times New Roman" pitchFamily="18" charset="0"/>
                <a:cs typeface="Times New Roman" pitchFamily="18" charset="0"/>
              </a:rPr>
              <a:t> Benito Mussolini </a:t>
            </a:r>
            <a:r>
              <a:rPr lang="it-IT" sz="1600" dirty="0" err="1">
                <a:latin typeface="Times New Roman" pitchFamily="18" charset="0"/>
                <a:cs typeface="Times New Roman" pitchFamily="18" charset="0"/>
              </a:rPr>
              <a:t>thanks</a:t>
            </a:r>
            <a:r>
              <a:rPr lang="it-IT" sz="1600" dirty="0">
                <a:latin typeface="Times New Roman" pitchFamily="18" charset="0"/>
                <a:cs typeface="Times New Roman" pitchFamily="18" charset="0"/>
              </a:rPr>
              <a:t> to the </a:t>
            </a:r>
            <a:r>
              <a:rPr lang="en-US" sz="1600" dirty="0">
                <a:latin typeface="Times New Roman" pitchFamily="18" charset="0"/>
                <a:cs typeface="Times New Roman" pitchFamily="18" charset="0"/>
              </a:rPr>
              <a:t>insurrection in Northern Italy by the Italian Resistance </a:t>
            </a:r>
            <a:r>
              <a:rPr lang="en-US" sz="1600" dirty="0" smtClean="0">
                <a:latin typeface="Times New Roman" pitchFamily="18" charset="0"/>
                <a:cs typeface="Times New Roman" pitchFamily="18" charset="0"/>
              </a:rPr>
              <a:t>Movement.</a:t>
            </a:r>
            <a:endParaRPr lang="it-IT" sz="1600" b="1" dirty="0">
              <a:latin typeface="Times New Roman" pitchFamily="18" charset="0"/>
              <a:cs typeface="Times New Roman" pitchFamily="18" charset="0"/>
            </a:endParaRPr>
          </a:p>
        </p:txBody>
      </p:sp>
      <p:sp>
        <p:nvSpPr>
          <p:cNvPr id="3" name="CasellaDiTesto 2"/>
          <p:cNvSpPr txBox="1"/>
          <p:nvPr/>
        </p:nvSpPr>
        <p:spPr>
          <a:xfrm>
            <a:off x="3563888" y="4221088"/>
            <a:ext cx="5316827" cy="2923877"/>
          </a:xfrm>
          <a:prstGeom prst="rect">
            <a:avLst/>
          </a:prstGeom>
          <a:noFill/>
        </p:spPr>
        <p:txBody>
          <a:bodyPr wrap="square" rtlCol="0">
            <a:spAutoFit/>
          </a:bodyPr>
          <a:lstStyle/>
          <a:p>
            <a:pPr lvl="0" algn="just"/>
            <a:r>
              <a:rPr lang="it-IT" sz="2000" b="1" dirty="0" smtClean="0">
                <a:solidFill>
                  <a:srgbClr val="00FF00"/>
                </a:solidFill>
                <a:latin typeface="Times New Roman" pitchFamily="18" charset="0"/>
                <a:cs typeface="Times New Roman" pitchFamily="18" charset="0"/>
              </a:rPr>
              <a:t>Republic </a:t>
            </a:r>
            <a:r>
              <a:rPr lang="it-IT" sz="2000" b="1" dirty="0" err="1" smtClean="0">
                <a:solidFill>
                  <a:srgbClr val="00FF00"/>
                </a:solidFill>
                <a:latin typeface="Times New Roman" pitchFamily="18" charset="0"/>
                <a:cs typeface="Times New Roman" pitchFamily="18" charset="0"/>
              </a:rPr>
              <a:t>Day</a:t>
            </a:r>
            <a:r>
              <a:rPr lang="it-IT" sz="2000" b="1" dirty="0" smtClean="0">
                <a:solidFill>
                  <a:srgbClr val="00FF00"/>
                </a:solidFill>
                <a:latin typeface="Times New Roman" pitchFamily="18" charset="0"/>
                <a:cs typeface="Times New Roman" pitchFamily="18" charset="0"/>
              </a:rPr>
              <a:t> </a:t>
            </a:r>
            <a:r>
              <a:rPr lang="it-IT" sz="1600" dirty="0" smtClean="0">
                <a:latin typeface="Times New Roman" pitchFamily="18" charset="0"/>
                <a:cs typeface="Times New Roman" pitchFamily="18" charset="0"/>
              </a:rPr>
              <a:t>(</a:t>
            </a:r>
            <a:r>
              <a:rPr lang="it-IT" sz="1600" dirty="0" smtClean="0">
                <a:latin typeface="Times New Roman" pitchFamily="18" charset="0"/>
                <a:cs typeface="Times New Roman" pitchFamily="18" charset="0"/>
              </a:rPr>
              <a:t>2nd </a:t>
            </a:r>
            <a:r>
              <a:rPr lang="it-IT" sz="1600" dirty="0" err="1" smtClean="0">
                <a:latin typeface="Times New Roman" pitchFamily="18" charset="0"/>
                <a:cs typeface="Times New Roman" pitchFamily="18" charset="0"/>
              </a:rPr>
              <a:t>June</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this</a:t>
            </a:r>
            <a:r>
              <a:rPr lang="it-IT" sz="1600" dirty="0" smtClean="0">
                <a:latin typeface="Times New Roman" pitchFamily="18" charset="0"/>
                <a:cs typeface="Times New Roman" pitchFamily="18" charset="0"/>
              </a:rPr>
              <a:t> </a:t>
            </a:r>
            <a:r>
              <a:rPr lang="it-IT" sz="1600" dirty="0" err="1">
                <a:latin typeface="Times New Roman" pitchFamily="18" charset="0"/>
                <a:cs typeface="Times New Roman" pitchFamily="18" charset="0"/>
              </a:rPr>
              <a:t>day</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commemorates</a:t>
            </a:r>
            <a:r>
              <a:rPr lang="it-IT" sz="1600" dirty="0">
                <a:latin typeface="Times New Roman" pitchFamily="18" charset="0"/>
                <a:cs typeface="Times New Roman" pitchFamily="18" charset="0"/>
              </a:rPr>
              <a:t> the </a:t>
            </a:r>
            <a:r>
              <a:rPr lang="it-IT" sz="1600" dirty="0" err="1">
                <a:latin typeface="Times New Roman" pitchFamily="18" charset="0"/>
                <a:cs typeface="Times New Roman" pitchFamily="18" charset="0"/>
              </a:rPr>
              <a:t>institutional</a:t>
            </a:r>
            <a:r>
              <a:rPr lang="it-IT" sz="1600" dirty="0">
                <a:latin typeface="Times New Roman" pitchFamily="18" charset="0"/>
                <a:cs typeface="Times New Roman" pitchFamily="18" charset="0"/>
              </a:rPr>
              <a:t> referendum </a:t>
            </a:r>
            <a:r>
              <a:rPr lang="it-IT" sz="1600" dirty="0" err="1">
                <a:latin typeface="Times New Roman" pitchFamily="18" charset="0"/>
                <a:cs typeface="Times New Roman" pitchFamily="18" charset="0"/>
              </a:rPr>
              <a:t>held</a:t>
            </a:r>
            <a:r>
              <a:rPr lang="it-IT" sz="1600" dirty="0">
                <a:latin typeface="Times New Roman" pitchFamily="18" charset="0"/>
                <a:cs typeface="Times New Roman" pitchFamily="18" charset="0"/>
              </a:rPr>
              <a:t> in 1946, in </a:t>
            </a:r>
            <a:r>
              <a:rPr lang="it-IT" sz="1600" dirty="0" err="1">
                <a:latin typeface="Times New Roman" pitchFamily="18" charset="0"/>
                <a:cs typeface="Times New Roman" pitchFamily="18" charset="0"/>
              </a:rPr>
              <a:t>which</a:t>
            </a:r>
            <a:r>
              <a:rPr lang="it-IT" sz="1600" dirty="0">
                <a:latin typeface="Times New Roman" pitchFamily="18" charset="0"/>
                <a:cs typeface="Times New Roman" pitchFamily="18" charset="0"/>
              </a:rPr>
              <a:t> the </a:t>
            </a:r>
            <a:r>
              <a:rPr lang="it-IT" sz="1600" dirty="0" err="1">
                <a:latin typeface="Times New Roman" pitchFamily="18" charset="0"/>
                <a:cs typeface="Times New Roman" pitchFamily="18" charset="0"/>
              </a:rPr>
              <a:t>Italian</a:t>
            </a:r>
            <a:r>
              <a:rPr lang="it-IT" sz="1600" dirty="0">
                <a:latin typeface="Times New Roman" pitchFamily="18" charset="0"/>
                <a:cs typeface="Times New Roman" pitchFamily="18" charset="0"/>
              </a:rPr>
              <a:t> people </a:t>
            </a:r>
            <a:r>
              <a:rPr lang="it-IT" sz="1600" dirty="0" err="1">
                <a:latin typeface="Times New Roman" pitchFamily="18" charset="0"/>
                <a:cs typeface="Times New Roman" pitchFamily="18" charset="0"/>
              </a:rPr>
              <a:t>were</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called</a:t>
            </a:r>
            <a:r>
              <a:rPr lang="it-IT" sz="1600" dirty="0">
                <a:latin typeface="Times New Roman" pitchFamily="18" charset="0"/>
                <a:cs typeface="Times New Roman" pitchFamily="18" charset="0"/>
              </a:rPr>
              <a:t> to the </a:t>
            </a:r>
            <a:r>
              <a:rPr lang="it-IT" sz="1600" dirty="0" err="1">
                <a:latin typeface="Times New Roman" pitchFamily="18" charset="0"/>
                <a:cs typeface="Times New Roman" pitchFamily="18" charset="0"/>
              </a:rPr>
              <a:t>polls</a:t>
            </a:r>
            <a:r>
              <a:rPr lang="it-IT" sz="1600" dirty="0">
                <a:latin typeface="Times New Roman" pitchFamily="18" charset="0"/>
                <a:cs typeface="Times New Roman" pitchFamily="18" charset="0"/>
              </a:rPr>
              <a:t> to decide the </a:t>
            </a:r>
            <a:r>
              <a:rPr lang="it-IT" sz="1600" dirty="0" err="1">
                <a:latin typeface="Times New Roman" pitchFamily="18" charset="0"/>
                <a:cs typeface="Times New Roman" pitchFamily="18" charset="0"/>
              </a:rPr>
              <a:t>form</a:t>
            </a:r>
            <a:r>
              <a:rPr lang="it-IT" sz="1600" dirty="0">
                <a:latin typeface="Times New Roman" pitchFamily="18" charset="0"/>
                <a:cs typeface="Times New Roman" pitchFamily="18" charset="0"/>
              </a:rPr>
              <a:t> of </a:t>
            </a:r>
            <a:r>
              <a:rPr lang="it-IT" sz="1600" dirty="0" err="1">
                <a:latin typeface="Times New Roman" pitchFamily="18" charset="0"/>
                <a:cs typeface="Times New Roman" pitchFamily="18" charset="0"/>
              </a:rPr>
              <a:t>government</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between</a:t>
            </a:r>
            <a:r>
              <a:rPr lang="it-IT" sz="1600" dirty="0">
                <a:latin typeface="Times New Roman" pitchFamily="18" charset="0"/>
                <a:cs typeface="Times New Roman" pitchFamily="18" charset="0"/>
              </a:rPr>
              <a:t> the </a:t>
            </a:r>
            <a:r>
              <a:rPr lang="it-IT" sz="1600" dirty="0" err="1">
                <a:latin typeface="Times New Roman" pitchFamily="18" charset="0"/>
                <a:cs typeface="Times New Roman" pitchFamily="18" charset="0"/>
              </a:rPr>
              <a:t>monarchy</a:t>
            </a:r>
            <a:r>
              <a:rPr lang="it-IT" sz="1600" dirty="0">
                <a:latin typeface="Times New Roman" pitchFamily="18" charset="0"/>
                <a:cs typeface="Times New Roman" pitchFamily="18" charset="0"/>
              </a:rPr>
              <a:t> and the </a:t>
            </a:r>
            <a:r>
              <a:rPr lang="it-IT" sz="1600" dirty="0" err="1">
                <a:latin typeface="Times New Roman" pitchFamily="18" charset="0"/>
                <a:cs typeface="Times New Roman" pitchFamily="18" charset="0"/>
              </a:rPr>
              <a:t>republic</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Every</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year</a:t>
            </a:r>
            <a:r>
              <a:rPr lang="it-IT" sz="1600" dirty="0">
                <a:latin typeface="Times New Roman" pitchFamily="18" charset="0"/>
                <a:cs typeface="Times New Roman" pitchFamily="18" charset="0"/>
              </a:rPr>
              <a:t> a </a:t>
            </a:r>
            <a:r>
              <a:rPr lang="it-IT" sz="1600" dirty="0" err="1">
                <a:latin typeface="Times New Roman" pitchFamily="18" charset="0"/>
                <a:cs typeface="Times New Roman" pitchFamily="18" charset="0"/>
              </a:rPr>
              <a:t>military</a:t>
            </a:r>
            <a:r>
              <a:rPr lang="it-IT" sz="1600" dirty="0">
                <a:latin typeface="Times New Roman" pitchFamily="18" charset="0"/>
                <a:cs typeface="Times New Roman" pitchFamily="18" charset="0"/>
              </a:rPr>
              <a:t> </a:t>
            </a:r>
            <a:r>
              <a:rPr lang="it-IT" sz="1600" dirty="0" smtClean="0">
                <a:latin typeface="Times New Roman" pitchFamily="18" charset="0"/>
                <a:cs typeface="Times New Roman" pitchFamily="18" charset="0"/>
              </a:rPr>
              <a:t>parade </a:t>
            </a:r>
            <a:r>
              <a:rPr lang="it-IT" sz="1600" dirty="0" err="1" smtClean="0">
                <a:latin typeface="Times New Roman" pitchFamily="18" charset="0"/>
                <a:cs typeface="Times New Roman" pitchFamily="18" charset="0"/>
              </a:rPr>
              <a:t>takes</a:t>
            </a:r>
            <a:r>
              <a:rPr lang="it-IT" sz="1600" dirty="0" smtClean="0">
                <a:latin typeface="Times New Roman" pitchFamily="18" charset="0"/>
                <a:cs typeface="Times New Roman" pitchFamily="18" charset="0"/>
              </a:rPr>
              <a:t> </a:t>
            </a:r>
            <a:r>
              <a:rPr lang="it-IT" sz="1600" dirty="0" err="1">
                <a:latin typeface="Times New Roman" pitchFamily="18" charset="0"/>
                <a:cs typeface="Times New Roman" pitchFamily="18" charset="0"/>
              </a:rPr>
              <a:t>place</a:t>
            </a:r>
            <a:r>
              <a:rPr lang="it-IT" sz="1600" dirty="0">
                <a:latin typeface="Times New Roman" pitchFamily="18" charset="0"/>
                <a:cs typeface="Times New Roman" pitchFamily="18" charset="0"/>
              </a:rPr>
              <a:t> in the centre of Rome, </a:t>
            </a:r>
            <a:r>
              <a:rPr lang="it-IT" sz="1600" dirty="0" err="1">
                <a:latin typeface="Times New Roman" pitchFamily="18" charset="0"/>
                <a:cs typeface="Times New Roman" pitchFamily="18" charset="0"/>
              </a:rPr>
              <a:t>presided</a:t>
            </a:r>
            <a:r>
              <a:rPr lang="it-IT" sz="1600" dirty="0">
                <a:latin typeface="Times New Roman" pitchFamily="18" charset="0"/>
                <a:cs typeface="Times New Roman" pitchFamily="18" charset="0"/>
              </a:rPr>
              <a:t> over by the </a:t>
            </a:r>
            <a:r>
              <a:rPr lang="it-IT" sz="1600" dirty="0" err="1">
                <a:latin typeface="Times New Roman" pitchFamily="18" charset="0"/>
                <a:cs typeface="Times New Roman" pitchFamily="18" charset="0"/>
              </a:rPr>
              <a:t>President</a:t>
            </a:r>
            <a:r>
              <a:rPr lang="it-IT" sz="1600" dirty="0">
                <a:latin typeface="Times New Roman" pitchFamily="18" charset="0"/>
                <a:cs typeface="Times New Roman" pitchFamily="18" charset="0"/>
              </a:rPr>
              <a:t> of the </a:t>
            </a:r>
            <a:r>
              <a:rPr lang="it-IT" sz="1600" dirty="0" err="1">
                <a:latin typeface="Times New Roman" pitchFamily="18" charset="0"/>
                <a:cs typeface="Times New Roman" pitchFamily="18" charset="0"/>
              </a:rPr>
              <a:t>Italian</a:t>
            </a:r>
            <a:r>
              <a:rPr lang="it-IT" sz="1600" dirty="0">
                <a:latin typeface="Times New Roman" pitchFamily="18" charset="0"/>
                <a:cs typeface="Times New Roman" pitchFamily="18" charset="0"/>
              </a:rPr>
              <a:t> Republic. The </a:t>
            </a:r>
            <a:r>
              <a:rPr lang="it-IT" sz="1600" dirty="0" err="1">
                <a:latin typeface="Times New Roman" pitchFamily="18" charset="0"/>
                <a:cs typeface="Times New Roman" pitchFamily="18" charset="0"/>
              </a:rPr>
              <a:t>ceremony</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continues</a:t>
            </a:r>
            <a:r>
              <a:rPr lang="it-IT" sz="1600" dirty="0">
                <a:latin typeface="Times New Roman" pitchFamily="18" charset="0"/>
                <a:cs typeface="Times New Roman" pitchFamily="18" charset="0"/>
              </a:rPr>
              <a:t> with musical performances by the band of the </a:t>
            </a:r>
            <a:r>
              <a:rPr lang="it-IT" sz="1600" dirty="0" err="1">
                <a:latin typeface="Times New Roman" pitchFamily="18" charset="0"/>
                <a:cs typeface="Times New Roman" pitchFamily="18" charset="0"/>
              </a:rPr>
              <a:t>Italian</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Army</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Italian</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Navy</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Italian</a:t>
            </a:r>
            <a:r>
              <a:rPr lang="it-IT" sz="1600" dirty="0">
                <a:latin typeface="Times New Roman" pitchFamily="18" charset="0"/>
                <a:cs typeface="Times New Roman" pitchFamily="18" charset="0"/>
              </a:rPr>
              <a:t> Air Force, the "Arma dei Carabinieri", State Police and the "Guardia di Finanza".</a:t>
            </a:r>
          </a:p>
          <a:p>
            <a:pPr lvl="0"/>
            <a:r>
              <a:rPr lang="en-US" dirty="0"/>
              <a:t> </a:t>
            </a:r>
            <a:endParaRPr lang="it-IT" dirty="0"/>
          </a:p>
          <a:p>
            <a:endParaRPr lang="it-IT" dirty="0"/>
          </a:p>
        </p:txBody>
      </p:sp>
      <p:pic>
        <p:nvPicPr>
          <p:cNvPr id="1030" name="Picture 6" descr="http://www.comune.torino.it/cittagora/uploads/partigianito.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1124744"/>
            <a:ext cx="3498012" cy="2592288"/>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s://encrypted-tbn0.gstatic.com/images?q=tbn:ANd9GcRSDeLzvAb3FbuCK5VWsPxFDm9ZAl5q39RNYbzCJ1i981aynRw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221088"/>
            <a:ext cx="3419872" cy="2636912"/>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03648" y="2492897"/>
            <a:ext cx="3168352" cy="148781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3962406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oli">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ngoli">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ol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TotalTime>
  <Words>1390</Words>
  <Application>Microsoft Office PowerPoint</Application>
  <PresentationFormat>Presentazione su schermo (4:3)</PresentationFormat>
  <Paragraphs>58</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Angoli</vt:lpstr>
      <vt:lpstr>HOLIDAYS &amp; TRADITIONS</vt:lpstr>
      <vt:lpstr>Our Project Beyond The Pond</vt:lpstr>
      <vt:lpstr>Our Consideration About The Project </vt:lpstr>
      <vt:lpstr>Diapositiva 4</vt:lpstr>
      <vt:lpstr>Diapositiva 5</vt:lpstr>
      <vt:lpstr>Christmas (25° december)</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HOLIDAYS &amp; TRADITIONS</dc:title>
  <dc:creator>Sofia</dc:creator>
  <cp:lastModifiedBy>80</cp:lastModifiedBy>
  <cp:revision>22</cp:revision>
  <dcterms:created xsi:type="dcterms:W3CDTF">2013-12-16T13:33:05Z</dcterms:created>
  <dcterms:modified xsi:type="dcterms:W3CDTF">2014-01-22T15:14:16Z</dcterms:modified>
</cp:coreProperties>
</file>